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3.xml" ContentType="application/vnd.openxmlformats-officedocument.presentationml.notesSlide+xml"/>
  <Override PartName="/ppt/ink/ink24.xml" ContentType="application/inkml+xml"/>
  <Override PartName="/ppt/notesSlides/notesSlide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5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8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3" r:id="rId4"/>
    <p:sldId id="281" r:id="rId5"/>
    <p:sldId id="275" r:id="rId6"/>
    <p:sldId id="260" r:id="rId7"/>
    <p:sldId id="272" r:id="rId8"/>
    <p:sldId id="274" r:id="rId9"/>
    <p:sldId id="277" r:id="rId10"/>
    <p:sldId id="278" r:id="rId11"/>
    <p:sldId id="280" r:id="rId12"/>
    <p:sldId id="264" r:id="rId13"/>
    <p:sldId id="269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BDC"/>
    <a:srgbClr val="5269C5"/>
    <a:srgbClr val="656CDC"/>
    <a:srgbClr val="5F79E0"/>
    <a:srgbClr val="5080DC"/>
    <a:srgbClr val="F08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/>
    <p:restoredTop sz="79372"/>
  </p:normalViewPr>
  <p:slideViewPr>
    <p:cSldViewPr snapToGrid="0" snapToObjects="1">
      <p:cViewPr varScale="1">
        <p:scale>
          <a:sx n="123" d="100"/>
          <a:sy n="123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34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F60E03-42C3-C84D-A1E6-8E2FB9FB35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77946-EA6A-4148-A4BC-463D9760C1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E96FC-DC88-7940-A066-234AC0C9AA4C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F3E4-A8F4-7445-935D-1C62EE5FF1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96718-3CE8-234B-8AEF-DF096D3628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AF7D-3976-2F4E-8657-3641066E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33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4:42.225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79 77 12123 180000 90000,'-7'-14'0'0'0,"-5"-4"0"0"0,5 1 0 0 0,-9 2 0 0 0,5 3 0 0 0,1 12 0 0 0,1 6 0 0 0,2 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0.936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0 15 12123 180000 90000,'18'-8'0'0'0,"-1"1"0"0"0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1.094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281 0 12123 180000 90000,'-17'2'0'0'0,"0"-1"0"0"0,1 1 0 0 0,1 2 0 0 0,-1 0 0 0 0,1 1 0 0 0,0 4 0 0 0,0 1 0 0 0,0 1 0 0 0,1 2 0 0 0,0 0 0 0 0,2 2 0 0 0,-1 2 0 0 0,0 2 0 0 0,2 0 0 0 0,0 2 0 0 0,1 0 0 0 0,0 2 0 0 0,3 0 0 0 0,0 0 0 0 0,1-3 0 0 0,2 0 0 0 0,0-1 0 0 0,1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2.947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1 451 12123 180000 90000,'2'-21'0'0'0,"0"0"0"0"0,3-2 0 0 0,3 0 0 0 0,2 3 0 0 0,1 0 0 0 0,-2 6 0 0 0,1 0 0 0 0,0 1 0 0 0,1 0 0 0 0,1 1 0 0 0,0-1 0 0 0,0 0 0 0 0,0 0 0 0 0,0 0 0 0 0,4-4 0 0 0,-1 1 0 0 0,2 0 0 0 0,-1 0 0 0 0,-3 4 0 0 0,-1 1 0 0 0,0 0 0 0 0,0 2 0 0 0,5-4 0 0 0,-1 2 0 0 0,0 3 0 0 0,-4 8 0 0 0,-9 12 0 0 0,-9 12 0 0 0,0-9 0 0 0,-3 2 0 0 0,2-3 0 0 0,-2 1 0 0 0,0 0 0 0 0,-1-1 0 0 0,-1 1 0 0 0,0 0 0 0 0,-1 1 0 0 0,0 1 0 0 0,-1-1 0 0 0,2-1 0 0 0,-1-1 0 0 0,0 1 0 0 0,2-2 0 0 0,-1 0 0 0 0,1 0 0 0 0,-3 4 0 0 0,1 0 0 0 0,1 0 0 0 0,0-1 0 0 0,1 0 0 0 0,0 1 0 0 0,2-3 0 0 0,1-1 0 0 0,-2 7 0 0 0,1-2 0 0 0,0 1 0 0 0,2-3 0 0 0,7-14 0 0 0,5-7 0 0 0,3-4 0 0 0,1-2 0 0 0,3-5 0 0 0,2-1 0 0 0,-4 3 0 0 0,0 1 0 0 0,1-1 0 0 0,1 0 0 0 0,-1-1 0 0 0,1 0 0 0 0,-2 1 0 0 0,0 1 0 0 0,0-1 0 0 0,0 0 0 0 0,1 0 0 0 0,-1-1 0 0 0,-1 1 0 0 0,0 0 0 0 0,0-1 0 0 0,2-1 0 0 0,-1 0 0 0 0,0 0 0 0 0,2-3 0 0 0,-1 0 0 0 0,-3 3 0 0 0,0 1 0 0 0,-2 2 0 0 0,0 1 0 0 0,5-8 0 0 0,-3 2 0 0 0,1-1 0 0 0,-10 15 0 0 0,-8 10 0 0 0,-9 12 0 0 0,5-6 0 0 0,-1 1 0 0 0,-2 2 0 0 0,0 0 0 0 0,-1 0 0 0 0,0 0 0 0 0,-2 0 0 0 0,1 0 0 0 0,2-2 0 0 0,0-2 0 0 0,1-1 0 0 0,1 0 0 0 0,2-2 0 0 0,1 0 0 0 0,-9 6 0 0 0,1-2 0 0 0,1 1 0 0 0,3-5 0 0 0,4-3 0 0 0,4-3 0 0 0,6-11 0 0 0,9-8 0 0 0,-2 6 0 0 0,1 0 0 0 0,5-5 0 0 0,1-2 0 0 0,0 1 0 0 0,-1 0 0 0 0,-2 3 0 0 0,-1 0 0 0 0,0 1 0 0 0,4-6 0 0 0,0 2 0 0 0,-2 3 0 0 0,0 0 0 0 0,0 1 0 0 0,0 1 0 0 0,0 1 0 0 0,-1 1 0 0 0,8-5 0 0 0,-2 2 0 0 0,1-2 0 0 0,-4 4 0 0 0,-5 4 0 0 0,-3 3 0 0 0,-5 2 0 0 0,-6 1 0 0 0,-6 3 0 0 0,-9 4 0 0 0,8 0 0 0 0,-1 2 0 0 0,-4 2 0 0 0,0 2 0 0 0,1 1 0 0 0,1 0 0 0 0,-3 2 0 0 0,1 1 0 0 0,2-2 0 0 0,1 0 0 0 0,-1 1 0 0 0,0 0 0 0 0,4-3 0 0 0,0 0 0 0 0,0 2 0 0 0,0-1 0 0 0,3-1 0 0 0,0-1 0 0 0,1 0 0 0 0,0 0 0 0 0,-5 9 0 0 0,5-5 0 0 0,1-2 0 0 0,3-4 0 0 0,1-2 0 0 0,10-10 0 0 0,5-7 0 0 0,-3 2 0 0 0,2-1 0 0 0,2-3 0 0 0,0 0 0 0 0,2-3 0 0 0,0 1 0 0 0,1-3 0 0 0,1 0 0 0 0,-2 1 0 0 0,1-1 0 0 0,-2 1 0 0 0,0 0 0 0 0,-1 2 0 0 0,-1 1 0 0 0,-1 2 0 0 0,0 2 0 0 0,7-7 0 0 0,-9 8 0 0 0,0 0 0 0 0,6-3 0 0 0,-1 1 0 0 0,-3 3 0 0 0,-9 15 0 0 0,-7 10 0 0 0,-1-3 0 0 0,-2 0 0 0 0,-5 5 0 0 0,-1 2 0 0 0,3-7 0 0 0,-1 0 0 0 0,1 1 0 0 0,-2 1 0 0 0,0 1 0 0 0,-1-1 0 0 0,1 0 0 0 0,-1 1 0 0 0,0-1 0 0 0,-1 0 0 0 0,1 0 0 0 0,0 0 0 0 0,0-1 0 0 0,1 0 0 0 0,0 0 0 0 0,1-1 0 0 0,1-1 0 0 0,0 1 0 0 0,0-1 0 0 0,1 1 0 0 0,1-1 0 0 0,-3 4 0 0 0,2-1 0 0 0,4-5 0 0 0,0-1 0 0 0,0 1 0 0 0,-1 1 0 0 0,2-2 0 0 0,-1 1 0 0 0,-3 8 0 0 0,3-5 0 0 0,3-5 0 0 0,4-6 0 0 0,13-16 0 0 0,-2 0 0 0 0,2-2 0 0 0,-3 2 0 0 0,0 1 0 0 0,1-1 0 0 0,2-2 0 0 0,1-1 0 0 0,0 0 0 0 0,-2 2 0 0 0,0 0 0 0 0,1-1 0 0 0,-1 0 0 0 0,4-3 0 0 0,-1 1 0 0 0,1-2 0 0 0,-1 2 0 0 0,0-1 0 0 0,1-1 0 0 0,-1 1 0 0 0,-1 1 0 0 0,-1 0 0 0 0,0 0 0 0 0,0 0 0 0 0,-1 2 0 0 0,1 0 0 0 0,-1 0 0 0 0,0 0 0 0 0,1-2 0 0 0,0 0 0 0 0,0 1 0 0 0,-1 3 0 0 0,0 0 0 0 0,-1 0 0 0 0,1 2 0 0 0,0 0 0 0 0,0 1 0 0 0,5-4 0 0 0,1 1 0 0 0,0 1 0 0 0,-1 0 0 0 0,-2 2 0 0 0,-2 1 0 0 0,5 1 0 0 0,1-2 0 0 0,-1 2 0 0 0,-5 2 0 0 0,-11 6 0 0 0,-14 7 0 0 0,-1 2 0 0 0,-3 3 0 0 0,2-1 0 0 0,-1 1 0 0 0,0 0 0 0 0,-2 3 0 0 0,-1 1 0 0 0,1 0 0 0 0,2-4 0 0 0,0 2 0 0 0,0-1 0 0 0,0 1 0 0 0,-1 1 0 0 0,0-1 0 0 0,0 1 0 0 0,0 1 0 0 0,0 0 0 0 0,-1 0 0 0 0,0 0 0 0 0,0 0 0 0 0,0 1 0 0 0,0 0 0 0 0,-1-1 0 0 0,1 1 0 0 0,0 0 0 0 0,0 1 0 0 0,0-1 0 0 0,0 0 0 0 0,0-1 0 0 0,0 1 0 0 0,0-1 0 0 0,1 0 0 0 0,1-2 0 0 0,-1 0 0 0 0,1 1 0 0 0,0-1 0 0 0,0 0 0 0 0,0 1 0 0 0,0-1 0 0 0,0 0 0 0 0,-1 0 0 0 0,1 0 0 0 0,0 0 0 0 0,1 0 0 0 0,0 0 0 0 0,0 0 0 0 0,-1 3 0 0 0,1 1 0 0 0,1-2 0 0 0,1 0 0 0 0,0 0 0 0 0,0 0 0 0 0,3-3 0 0 0,1-1 0 0 0,-1 5 0 0 0,1-2 0 0 0,0 0 0 0 0,3-5 0 0 0,3-9 0 0 0,5-8 0 0 0,5-5 0 0 0,3-2 0 0 0,-2 1 0 0 0,1-1 0 0 0,1 0 0 0 0,1-1 0 0 0,1-1 0 0 0,0 0 0 0 0,-1 2 0 0 0,0 0 0 0 0,0 0 0 0 0,0 0 0 0 0,0 0 0 0 0,0 0 0 0 0,0-1 0 0 0,0 0 0 0 0,3-2 0 0 0,1-1 0 0 0,-1 0 0 0 0,1-1 0 0 0,-1 2 0 0 0,0-1 0 0 0,0 0 0 0 0,0 1 0 0 0,-1-1 0 0 0,1 0 0 0 0,0 0 0 0 0,0 0 0 0 0,-1 1 0 0 0,0-1 0 0 0,0 1 0 0 0,-1 0 0 0 0,0 1 0 0 0,-1 0 0 0 0,1 0 0 0 0,-1 0 0 0 0,1-1 0 0 0,1 0 0 0 0,-1 0 0 0 0,0 0 0 0 0,-1 2 0 0 0,-1 0 0 0 0,0-1 0 0 0,0 2 0 0 0,2-4 0 0 0,0 1 0 0 0,0 0 0 0 0,-2 2 0 0 0,-1-1 0 0 0,1 2 0 0 0,1-4 0 0 0,0 2 0 0 0,-2 3 0 0 0,-1 1 0 0 0,1-1 0 0 0,0 1 0 0 0,-1 0 0 0 0,0 1 0 0 0,-1 0 0 0 0,-1 1 0 0 0,7-5 0 0 0,-14 14 0 0 0,-17 16 0 0 0,-1 1 0 0 0,-3 2 0 0 0,5-5 0 0 0,-1 1 0 0 0,0 1 0 0 0,0-2 0 0 0,0 1 0 0 0,0 0 0 0 0,-1 0 0 0 0,2-1 0 0 0,-1 1 0 0 0,0 0 0 0 0,-1 0 0 0 0,1 0 0 0 0,0 0 0 0 0,-1 0 0 0 0,1 0 0 0 0,0 0 0 0 0,-1 1 0 0 0,1-1 0 0 0,0 0 0 0 0,0 0 0 0 0,0 0 0 0 0,1 0 0 0 0,-1 0 0 0 0,0 1 0 0 0,0 0 0 0 0,0-1 0 0 0,0 1 0 0 0,0-1 0 0 0,1 1 0 0 0,-1 0 0 0 0,0 0 0 0 0,1 0 0 0 0,-1-1 0 0 0,1 0 0 0 0,0-1 0 0 0,0 1 0 0 0,0-1 0 0 0,1 1 0 0 0,-2 0 0 0 0,1-1 0 0 0,0 1 0 0 0,0 0 0 0 0,0-1 0 0 0,-2 4 0 0 0,-1 1 0 0 0,2-1 0 0 0,1-1 0 0 0,0 2 0 0 0,1-1 0 0 0,1 1 0 0 0,-2 1 0 0 0,1 2 0 0 0,1-2 0 0 0,3 2 0 0 0,1-1 0 0 0,1-5 0 0 0,0 1 0 0 0,1-1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9.758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1 1132 12123 180000 90000,'0'-16'0'0'0,"0"-1"0"0"0,1-3 0 0 0,1-1 0 0 0,-1 5 0 0 0,0-2 0 0 0,2 0 0 0 0,1 1 0 0 0,2-1 0 0 0,0 0 0 0 0,1-1 0 0 0,2-2 0 0 0,1-1 0 0 0,0 0 0 0 0,1 1 0 0 0,-1 1 0 0 0,0 1 0 0 0,2 0 0 0 0,-1 0 0 0 0,0 3 0 0 0,1 0 0 0 0,0 0 0 0 0,1 0 0 0 0,-1 0 0 0 0,2-3 0 0 0,1 0 0 0 0,0 1 0 0 0,0-1 0 0 0,-2 3 0 0 0,0-1 0 0 0,1 1 0 0 0,0 0 0 0 0,-1-1 0 0 0,0 1 0 0 0,1 0 0 0 0,-1 0 0 0 0,0 0 0 0 0,0 0 0 0 0,2-2 0 0 0,0 1 0 0 0,-1 0 0 0 0,0 0 0 0 0,0 1 0 0 0,-1-1 0 0 0,1 0 0 0 0,-1 1 0 0 0,-1 1 0 0 0,0 0 0 0 0,0 0 0 0 0,0 1 0 0 0,-1-1 0 0 0,1 0 0 0 0,0 0 0 0 0,0 1 0 0 0,1-2 0 0 0,0 1 0 0 0,-1 0 0 0 0,1 1 0 0 0,0 0 0 0 0,-1 2 0 0 0,0 1 0 0 0,-1 0 0 0 0,0 1 0 0 0,0 1 0 0 0,-1 0 0 0 0,1 0 0 0 0,-1 0 0 0 0,8-5 0 0 0,-16 21 0 0 0,-9 11 0 0 0,-2-3 0 0 0,-3 2 0 0 0,2-3 0 0 0,-1 0 0 0 0,0 1 0 0 0,-2 1 0 0 0,0 0 0 0 0,0 1 0 0 0,-1 0 0 0 0,0 1 0 0 0,-1 0 0 0 0,0 1 0 0 0,0-1 0 0 0,-1 1 0 0 0,5-4 0 0 0,-1-1 0 0 0,0 1 0 0 0,1 0 0 0 0,-1-1 0 0 0,0 1 0 0 0,0-1 0 0 0,1 1 0 0 0,-5 5 0 0 0,1-1 0 0 0,0 0 0 0 0,2-2 0 0 0,0 0 0 0 0,1-1 0 0 0,0 1 0 0 0,0-1 0 0 0,1 0 0 0 0,-1 0 0 0 0,0 0 0 0 0,1 0 0 0 0,-2 4 0 0 0,0-2 0 0 0,2-1 0 0 0,0-1 0 0 0,1-2 0 0 0,0 1 0 0 0,3-4 0 0 0,0 1 0 0 0,-1 0 0 0 0,1-1 0 0 0,-3 6 0 0 0,0 0 0 0 0,7-13 0 0 0,7-8 0 0 0,2-5 0 0 0,3-2 0 0 0,3-5 0 0 0,2-2 0 0 0,-3 4 0 0 0,0 0 0 0 0,0-1 0 0 0,2 0 0 0 0,-1-2 0 0 0,1 0 0 0 0,-2 3 0 0 0,1 0 0 0 0,0-1 0 0 0,-1 0 0 0 0,1 0 0 0 0,-1 1 0 0 0,1-1 0 0 0,-1 0 0 0 0,2-1 0 0 0,0 0 0 0 0,0-1 0 0 0,0 1 0 0 0,1-3 0 0 0,1 1 0 0 0,-1 0 0 0 0,-1 1 0 0 0,-1 0 0 0 0,1 0 0 0 0,0 0 0 0 0,0 0 0 0 0,-1 1 0 0 0,2-3 0 0 0,-1 1 0 0 0,-1 0 0 0 0,0 1 0 0 0,-3 3 0 0 0,0 0 0 0 0,-2 2 0 0 0,0 0 0 0 0,5-9 0 0 0,-5 10 0 0 0,-1 0 0 0 0,0-2 0 0 0,-8 9 0 0 0,-11 12 0 0 0,1 0 0 0 0,-1 3 0 0 0,1-1 0 0 0,-2 1 0 0 0,1 1 0 0 0,-2 1 0 0 0,0-1 0 0 0,0 1 0 0 0,-2 2 0 0 0,-1-1 0 0 0,1 1 0 0 0,0 0 0 0 0,-1 1 0 0 0,0 0 0 0 0,0 0 0 0 0,-1 1 0 0 0,1 0 0 0 0,4-5 0 0 0,0 1 0 0 0,0 0 0 0 0,1 0 0 0 0,-1-1 0 0 0,0 2 0 0 0,0-2 0 0 0,1 1 0 0 0,-5 4 0 0 0,0-1 0 0 0,1 0 0 0 0,1-1 0 0 0,0 0 0 0 0,0-1 0 0 0,2 0 0 0 0,1-1 0 0 0,0 0 0 0 0,-3 3 0 0 0,1 0 0 0 0,3-2 0 0 0,1-1 0 0 0,-2 2 0 0 0,2 0 0 0 0,3-3 0 0 0,0-2 0 0 0,1 2 0 0 0,-1-2 0 0 0,-2 8 0 0 0,0-2 0 0 0,4-4 0 0 0,4-10 0 0 0,3-9 0 0 0,9-13 0 0 0,-2 5 0 0 0,2-2 0 0 0,4-2 0 0 0,1 0 0 0 0,-4 5 0 0 0,1 0 0 0 0,1 0 0 0 0,0-2 0 0 0,1 1 0 0 0,-1-1 0 0 0,2-1 0 0 0,-1 0 0 0 0,1 0 0 0 0,0-1 0 0 0,1-1 0 0 0,-1 0 0 0 0,0 1 0 0 0,1-1 0 0 0,-1 0 0 0 0,0-1 0 0 0,1 1 0 0 0,-1 0 0 0 0,0-1 0 0 0,-1 1 0 0 0,1-1 0 0 0,-1 0 0 0 0,0 1 0 0 0,0-1 0 0 0,-3 4 0 0 0,1 0 0 0 0,-2 1 0 0 0,0 1 0 0 0,0 0 0 0 0,-1 0 0 0 0,3-2 0 0 0,0 0 0 0 0,-1 1 0 0 0,1 2 0 0 0,-3 2 0 0 0,0 1 0 0 0,2-2 0 0 0,-1 1 0 0 0,6-5 0 0 0,-1 1 0 0 0,-4 5 0 0 0,-13 9 0 0 0,-11 15 0 0 0,0-1 0 0 0,-1 1 0 0 0,-3 4 0 0 0,1 0 0 0 0,3-4 0 0 0,1 1 0 0 0,-1-1 0 0 0,-1 2 0 0 0,1-1 0 0 0,-1 1 0 0 0,0 0 0 0 0,0 1 0 0 0,0-1 0 0 0,0 1 0 0 0,-1 0 0 0 0,1 0 0 0 0,1 0 0 0 0,-1 0 0 0 0,1-1 0 0 0,1-1 0 0 0,0 0 0 0 0,0 0 0 0 0,-1 1 0 0 0,0 0 0 0 0,1-1 0 0 0,0 0 0 0 0,1-1 0 0 0,0 0 0 0 0,-4 4 0 0 0,1 0 0 0 0,-1 0 0 0 0,0-1 0 0 0,6-4 0 0 0,-1-1 0 0 0,2-1 0 0 0,0 0 0 0 0,-6 9 0 0 0,4-3 0 0 0,0-2 0 0 0,5-4 0 0 0,6-6 0 0 0,10-8 0 0 0,9-11 0 0 0,-4 1 0 0 0,2-2 0 0 0,-6 4 0 0 0,2-2 0 0 0,-1 1 0 0 0,1-3 0 0 0,1 1 0 0 0,0-2 0 0 0,-1 2 0 0 0,0 0 0 0 0,0-1 0 0 0,0 1 0 0 0,2-2 0 0 0,-1 0 0 0 0,0 0 0 0 0,0-1 0 0 0,1 1 0 0 0,0-1 0 0 0,0 0 0 0 0,-1 0 0 0 0,1 0 0 0 0,-1 0 0 0 0,0 1 0 0 0,-1 0 0 0 0,0 1 0 0 0,-1 1 0 0 0,0 0 0 0 0,0 0 0 0 0,0-1 0 0 0,1 1 0 0 0,-1 0 0 0 0,0 1 0 0 0,2-2 0 0 0,0 2 0 0 0,0 1 0 0 0,1 0 0 0 0,1 0 0 0 0,-1 1 0 0 0,-1 2 0 0 0,-1 0 0 0 0,1 1 0 0 0,3-2 0 0 0,0 2 0 0 0,-5 3 0 0 0,0 2 0 0 0,1-2 0 0 0,0 0 0 0 0,-1 1 0 0 0,0-1 0 0 0,0 1 0 0 0,0 0 0 0 0,7-1 0 0 0,-10 10 0 0 0,-14 11 0 0 0,-3-2 0 0 0,-3 2 0 0 0,-1 0 0 0 0,0 0 0 0 0,-1 1 0 0 0,0-1 0 0 0,0 1 0 0 0,-1 0 0 0 0,1-1 0 0 0,-1 1 0 0 0,0 0 0 0 0,0-1 0 0 0,1 0 0 0 0,-1 0 0 0 0,1 0 0 0 0,-1 0 0 0 0,1 0 0 0 0,0-1 0 0 0,-1 1 0 0 0,0 0 0 0 0,1 0 0 0 0,-3 3 0 0 0,0 0 0 0 0,-1 0 0 0 0,1 1 0 0 0,0-1 0 0 0,0 0 0 0 0,0 1 0 0 0,-1-1 0 0 0,1 1 0 0 0,0-1 0 0 0,0 1 0 0 0,-1-1 0 0 0,4-3 0 0 0,0 0 0 0 0,0 0 0 0 0,1 0 0 0 0,-1 0 0 0 0,-3 3 0 0 0,0 1 0 0 0,0-1 0 0 0,1 1 0 0 0,-1-1 0 0 0,1 1 0 0 0,0 0 0 0 0,0-2 0 0 0,2-1 0 0 0,0-1 0 0 0,0-1 0 0 0,0 1 0 0 0,-2 2 0 0 0,0 0 0 0 0,0 0 0 0 0,1 0 0 0 0,1-1 0 0 0,-1 0 0 0 0,3-2 0 0 0,0 0 0 0 0,0 0 0 0 0,-3 5 0 0 0,1-1 0 0 0,5-6 0 0 0,0 0 0 0 0,-1 1 0 0 0,0 0 0 0 0,1-2 0 0 0,1 0 0 0 0,-1 0 0 0 0,1 0 0 0 0,-4 8 0 0 0,12-20 0 0 0,7-12 0 0 0,3-3 0 0 0,3-3 0 0 0,-2 2 0 0 0,1 0 0 0 0,1-1 0 0 0,-3 2 0 0 0,0 1 0 0 0,1-1 0 0 0,-1-1 0 0 0,2 0 0 0 0,0 0 0 0 0,0 0 0 0 0,0-1 0 0 0,2-1 0 0 0,-1-1 0 0 0,1 0 0 0 0,0 0 0 0 0,-2 2 0 0 0,1 0 0 0 0,0-1 0 0 0,-1 0 0 0 0,1 1 0 0 0,0-2 0 0 0,1 1 0 0 0,-1 0 0 0 0,1-1 0 0 0,-2 2 0 0 0,0 0 0 0 0,0 0 0 0 0,0 0 0 0 0,0 1 0 0 0,-1 0 0 0 0,0 0 0 0 0,-1 1 0 0 0,1-1 0 0 0,0 1 0 0 0,1-2 0 0 0,1 0 0 0 0,-1 0 0 0 0,0 0 0 0 0,0 0 0 0 0,-1 0 0 0 0,1 0 0 0 0,-1 1 0 0 0,1-1 0 0 0,-1 0 0 0 0,0 1 0 0 0,0-1 0 0 0,0 1 0 0 0,0-1 0 0 0,-1 1 0 0 0,3-4 0 0 0,-1 1 0 0 0,0-1 0 0 0,0 2 0 0 0,-1 0 0 0 0,-1 1 0 0 0,0 1 0 0 0,0 0 0 0 0,2-3 0 0 0,0 2 0 0 0,-1 1 0 0 0,1 0 0 0 0,0 1 0 0 0,-2 3 0 0 0,0 2 0 0 0,-1 1 0 0 0,0 0 0 0 0,0 1 0 0 0,-1-1 0 0 0,8-7 0 0 0,0 0 0 0 0,-6 6 0 0 0,-6 3 0 0 0,-17 10 0 0 0,-2 3 0 0 0,-1 2 0 0 0,-5 6 0 0 0,-1 3 0 0 0,2-2 0 0 0,0 2 0 0 0,0 0 0 0 0,3-3 0 0 0,0 1 0 0 0,0 0 0 0 0,0 0 0 0 0,-2 2 0 0 0,1 0 0 0 0,-1 1 0 0 0,0 0 0 0 0,2-3 0 0 0,1 0 0 0 0,-1 1 0 0 0,1-1 0 0 0,-1 2 0 0 0,-1 0 0 0 0,-1 1 0 0 0,0 1 0 0 0,1-1 0 0 0,0 0 0 0 0,2-3 0 0 0,0 1 0 0 0,0-1 0 0 0,1 0 0 0 0,-1 1 0 0 0,-1 1 0 0 0,0 0 0 0 0,0 0 0 0 0,0 0 0 0 0,0 1 0 0 0,2-2 0 0 0,-1 0 0 0 0,1 0 0 0 0,0 0 0 0 0,-1 0 0 0 0,0 1 0 0 0,0 0 0 0 0,0 0 0 0 0,0 1 0 0 0,0-2 0 0 0,0 1 0 0 0,1-1 0 0 0,-1 0 0 0 0,1-1 0 0 0,0 1 0 0 0,-3 2 0 0 0,1-1 0 0 0,0 1 0 0 0,0-1 0 0 0,1 0 0 0 0,0 1 0 0 0,0-1 0 0 0,1-1 0 0 0,-1 2 0 0 0,1-1 0 0 0,0 0 0 0 0,1 0 0 0 0,0 1 0 0 0,1-1 0 0 0,2 0 0 0 0,0-1 0 0 0,1 0 0 0 0,0 1 0 0 0,1-1 0 0 0,-2 3 0 0 0,1 0 0 0 0,3-6 0 0 0,1-2 0 0 0,-1 7 0 0 0,1-2 0 0 0,-1-2 0 0 0,3-7 0 0 0,5-15 0 0 0,4-7 0 0 0,5-2 0 0 0,2-2 0 0 0,-1 0 0 0 0,2-2 0 0 0,0 0 0 0 0,-2 5 0 0 0,0 0 0 0 0,0 0 0 0 0,1 0 0 0 0,1 0 0 0 0,0 0 0 0 0,1 0 0 0 0,-1-1 0 0 0,-1 3 0 0 0,-1-1 0 0 0,1 1 0 0 0,0-1 0 0 0,1 0 0 0 0,0-2 0 0 0,2 0 0 0 0,-1 0 0 0 0,0-1 0 0 0,0 2 0 0 0,-2 1 0 0 0,0 1 0 0 0,0 0 0 0 0,0-1 0 0 0,1 1 0 0 0,0-3 0 0 0,1 1 0 0 0,-1-1 0 0 0,1 1 0 0 0,0-1 0 0 0,1 1 0 0 0,-1-1 0 0 0,1 1 0 0 0,0-1 0 0 0,-1 1 0 0 0,1-1 0 0 0,0 1 0 0 0,-1-1 0 0 0,1 1 0 0 0,0-1 0 0 0,-2 2 0 0 0,1 0 0 0 0,-1 0 0 0 0,0 0 0 0 0,0 0 0 0 0,0 1 0 0 0,1-1 0 0 0,-1 0 0 0 0,0 1 0 0 0,0 0 0 0 0,0-1 0 0 0,0 0 0 0 0,1-1 0 0 0,0 0 0 0 0,0 1 0 0 0,0-1 0 0 0,0 0 0 0 0,0 0 0 0 0,0 0 0 0 0,0 1 0 0 0,0 0 0 0 0,1 0 0 0 0,-1 1 0 0 0,0 0 0 0 0,0 1 0 0 0,4-2 0 0 0,-1 1 0 0 0,-1 2 0 0 0,-2 2 0 0 0,0 1 0 0 0,-1 1 0 0 0,4-1 0 0 0,0 1 0 0 0,1 0 0 0 0,-1 0 0 0 0,-2 2 0 0 0,-1-1 0 0 0,2 0 0 0 0,-1 0 0 0 0,-5 3 0 0 0,0 0 0 0 0,11-4 0 0 0,-13 5 0 0 0,-17 10 0 0 0,-2 2 0 0 0,-3 1 0 0 0,-1 1 0 0 0,-1 0 0 0 0,0 2 0 0 0,-1 0 0 0 0,0 1 0 0 0,-1 1 0 0 0,2-1 0 0 0,0 0 0 0 0,0 1 0 0 0,-1-1 0 0 0,0 1 0 0 0,0 0 0 0 0,-1 0 0 0 0,1 1 0 0 0,-1 0 0 0 0,-1 1 0 0 0,1 0 0 0 0,-1 0 0 0 0,3-3 0 0 0,0 0 0 0 0,0 0 0 0 0,0 0 0 0 0,0 1 0 0 0,-1 0 0 0 0,1 0 0 0 0,-1 0 0 0 0,0 0 0 0 0,0 0 0 0 0,1 0 0 0 0,-1 1 0 0 0,0 0 0 0 0,0-1 0 0 0,1 1 0 0 0,-2 0 0 0 0,1-1 0 0 0,0 1 0 0 0,0 0 0 0 0,0 0 0 0 0,0 0 0 0 0,1 0 0 0 0,-1 0 0 0 0,0 0 0 0 0,1 0 0 0 0,-1-1 0 0 0,1 1 0 0 0,-1 0 0 0 0,1 0 0 0 0,-1 0 0 0 0,1-1 0 0 0,0 1 0 0 0,1-1 0 0 0,-1 1 0 0 0,0-1 0 0 0,0 1 0 0 0,1-1 0 0 0,-1 1 0 0 0,1-1 0 0 0,0 0 0 0 0,-1 1 0 0 0,0 1 0 0 0,0-1 0 0 0,0 0 0 0 0,1 0 0 0 0,0 0 0 0 0,0-1 0 0 0,0 1 0 0 0,-3 2 0 0 0,1 1 0 0 0,0-1 0 0 0,0 0 0 0 0,0 0 0 0 0,1 0 0 0 0,1-3 0 0 0,1 0 0 0 0,1-1 0 0 0,-2 1 0 0 0,2-2 0 0 0,0 0 0 0 0,1-1 0 0 0,0 0 0 0 0,0-1 0 0 0,2-1 0 0 0,0 0 0 0 0,-1 0 0 0 0,0 0 0 0 0,-1 2 0 0 0,10-12 0 0 0,11-14 0 0 0,2-2 0 0 0,2-2 0 0 0,-2 2 0 0 0,0 0 0 0 0,1-1 0 0 0,-2 3 0 0 0,0 0 0 0 0,1 0 0 0 0,-1-1 0 0 0,1-1 0 0 0,1-1 0 0 0,0 1 0 0 0,0-1 0 0 0,0 1 0 0 0,0-1 0 0 0,0 0 0 0 0,0 0 0 0 0,0 0 0 0 0,0 0 0 0 0,0 1 0 0 0,0-1 0 0 0,0 1 0 0 0,-1 1 0 0 0,1-1 0 0 0,-1 0 0 0 0,3-2 0 0 0,-1-1 0 0 0,1 0 0 0 0,-1 1 0 0 0,-2 2 0 0 0,0 0 0 0 0,0 1 0 0 0,1 0 0 0 0,0-3 0 0 0,1 1 0 0 0,0-1 0 0 0,-1 1 0 0 0,1-2 0 0 0,1 1 0 0 0,-2 0 0 0 0,0 1 0 0 0,0 1 0 0 0,-1 0 0 0 0,0 0 0 0 0,-1 0 0 0 0,0 0 0 0 0,2-1 0 0 0,-1 0 0 0 0,0 1 0 0 0,-1 0 0 0 0,-2 3 0 0 0,-1 0 0 0 0,0 2 0 0 0,-1 0 0 0 0,6-8 0 0 0,-7 9 0 0 0,1 0 0 0 0,4-7 0 0 0,-11 13 0 0 0,-9 9 0 0 0,-1 3 0 0 0,-3 1 0 0 0,1 2 0 0 0,-2 1 0 0 0,-1 0 0 0 0,-2 3 0 0 0,0 1 0 0 0,-1 0 0 0 0,3-3 0 0 0,0 0 0 0 0,0 1 0 0 0,-1-1 0 0 0,0 2 0 0 0,0 0 0 0 0,0-1 0 0 0,-1 1 0 0 0,0 1 0 0 0,0 0 0 0 0,0 0 0 0 0,0 0 0 0 0,-1 0 0 0 0,0 1 0 0 0,0 0 0 0 0,0 0 0 0 0,0 1 0 0 0,0-1 0 0 0,-1 1 0 0 0,1 0 0 0 0,0-1 0 0 0,0 1 0 0 0,0 0 0 0 0,0-1 0 0 0,-1 1 0 0 0,1 0 0 0 0,0-1 0 0 0,0 1 0 0 0,0 0 0 0 0,-1-1 0 0 0,1 0 0 0 0,1 0 0 0 0,1-2 0 0 0,2-1 0 0 0,-1 0 0 0 0,1-1 0 0 0,-4 3 0 0 0,1 0 0 0 0,0-1 0 0 0,3-1 0 0 0,0 0 0 0 0,1-1 0 0 0,1 0 0 0 0,0 0 0 0 0,1-1 0 0 0,-2 3 0 0 0,2 0 0 0 0,0-1 0 0 0,0 1 0 0 0,1-2 0 0 0,1 0 0 0 0,1-2 0 0 0,0 0 0 0 0,-5 8 0 0 0,2-5 0 0 0,5-13 0 0 0,5-13 0 0 0,2-2 0 0 0,2-2 0 0 0,3 2 0 0 0,1-1 0 0 0,1 0 0 0 0,3-3 0 0 0,1-2 0 0 0,1 1 0 0 0,-2 3 0 0 0,0 1 0 0 0,1-1 0 0 0,0 0 0 0 0,2-1 0 0 0,1 0 0 0 0,-1 0 0 0 0,1 0 0 0 0,1-1 0 0 0,-1 0 0 0 0,1 0 0 0 0,0 0 0 0 0,-3 3 0 0 0,0 0 0 0 0,0 0 0 0 0,0 0 0 0 0,1 0 0 0 0,-1 0 0 0 0,1-1 0 0 0,0 0 0 0 0,0 0 0 0 0,-1 0 0 0 0,1 0 0 0 0,0 1 0 0 0,0-1 0 0 0,0 0 0 0 0,-1 1 0 0 0,1-1 0 0 0,0 0 0 0 0,-1 0 0 0 0,1 0 0 0 0,0 0 0 0 0,-1 0 0 0 0,1 1 0 0 0,0-1 0 0 0,-1 1 0 0 0,0 0 0 0 0,2-2 0 0 0,0 1 0 0 0,-1 0 0 0 0,0-1 0 0 0,0 2 0 0 0,-1-1 0 0 0,0 1 0 0 0,1-1 0 0 0,-1 1 0 0 0,1-1 0 0 0,-1 0 0 0 0,0 1 0 0 0,2-2 0 0 0,0 0 0 0 0,0 0 0 0 0,-1 1 0 0 0,0 0 0 0 0,0 1 0 0 0,1-2 0 0 0,-1 1 0 0 0,-1 1 0 0 0,0 1 0 0 0,-2 3 0 0 0,-1 1 0 0 0,-1 0 0 0 0,1 1 0 0 0,7-4 0 0 0,-6 13 0 0 0,-17 18 0 0 0,-5 0 0 0 0,-5 2 0 0 0,2-4 0 0 0,-1 1 0 0 0,-1 1 0 0 0,2-4 0 0 0,0 1 0 0 0,0 0 0 0 0,-1 1 0 0 0,0 0 0 0 0,0 0 0 0 0,-1 1 0 0 0,0-1 0 0 0,0 2 0 0 0,-1-1 0 0 0,0 1 0 0 0,0 0 0 0 0,3-3 0 0 0,-1 1 0 0 0,1-1 0 0 0,-1 0 0 0 0,1 1 0 0 0,-1-1 0 0 0,1 1 0 0 0,-1 0 0 0 0,0 0 0 0 0,0 0 0 0 0,0 0 0 0 0,1 0 0 0 0,-1 1 0 0 0,0-1 0 0 0,0 0 0 0 0,1 0 0 0 0,-1 1 0 0 0,0-1 0 0 0,0 0 0 0 0,1 0 0 0 0,-1 0 0 0 0,1 1 0 0 0,0-1 0 0 0,0 0 0 0 0,0-1 0 0 0,-1 2 0 0 0,1 0 0 0 0,0 0 0 0 0,-1-1 0 0 0,2 0 0 0 0,0 1 0 0 0,-1-1 0 0 0,1-1 0 0 0,-2 5 0 0 0,0-2 0 0 0,0 1 0 0 0,-1 0 0 0 0,1-1 0 0 0,1 0 0 0 0,1-2 0 0 0,0-1 0 0 0,1-1 0 0 0,0 1 0 0 0,0-1 0 0 0,2-2 0 0 0,0 1 0 0 0,-1 0 0 0 0,1 1 0 0 0,1-2 0 0 0,1 0 0 0 0,0-1 0 0 0,0 0 0 0 0,-2 6 0 0 0,12-11 0 0 0,10-9 0 0 0,-1-5 0 0 0,0-2 0 0 0,0-1 0 0 0,0-1 0 0 0,1 0 0 0 0,2-4 0 0 0,1-1 0 0 0,0-1 0 0 0,-3 4 0 0 0,0-1 0 0 0,1-1 0 0 0,-1 1 0 0 0,2-2 0 0 0,-1 0 0 0 0,1 0 0 0 0,-1-1 0 0 0,1 1 0 0 0,-1-1 0 0 0,0 1 0 0 0,0-1 0 0 0,1-1 0 0 0,0 1 0 0 0,0-1 0 0 0,-1 0 0 0 0,1-1 0 0 0,0 1 0 0 0,0-1 0 0 0,1 1 0 0 0,-4 3 0 0 0,0 0 0 0 0,0 1 0 0 0,0-1 0 0 0,1 0 0 0 0,-1 0 0 0 0,0 0 0 0 0,1 1 0 0 0,-1-1 0 0 0,1 0 0 0 0,2-4 0 0 0,0 1 0 0 0,0-1 0 0 0,1 1 0 0 0,-1 0 0 0 0,0-1 0 0 0,0 1 0 0 0,0 0 0 0 0,-1 1 0 0 0,0 0 0 0 0,1 0 0 0 0,-2 0 0 0 0,0 2 0 0 0,0 1 0 0 0,-1-1 0 0 0,1 0 0 0 0,0-1 0 0 0,0 1 0 0 0,0-1 0 0 0,0 1 0 0 0,2-3 0 0 0,0 0 0 0 0,-1 1 0 0 0,0 0 0 0 0,-1 1 0 0 0,-1 0 0 0 0,0 1 0 0 0,0 0 0 0 0,0 1 0 0 0,-2 1 0 0 0,1 1 0 0 0,-1 0 0 0 0,4-3 0 0 0,-1 1 0 0 0,-4 6 0 0 0,1 0 0 0 0,0-1 0 0 0,0 0 0 0 0,-1 1 0 0 0,1 1 0 0 0,6-7 0 0 0,-4 4 0 0 0,-2 5 0 0 0,-14 17 0 0 0,-2-1 0 0 0,-1 2 0 0 0,-4 4 0 0 0,-3 2 0 0 0,4-5 0 0 0,-2 1 0 0 0,0 0 0 0 0,-2 2 0 0 0,0 1 0 0 0,-1 0 0 0 0,2-2 0 0 0,-1-1 0 0 0,0 1 0 0 0,1 0 0 0 0,-1 0 0 0 0,0 0 0 0 0,1 0 0 0 0,-2 0 0 0 0,0 2 0 0 0,-1 0 0 0 0,0 0 0 0 0,0 0 0 0 0,0 0 0 0 0,1 0 0 0 0,-1-1 0 0 0,1 1 0 0 0,0 0 0 0 0,-1 0 0 0 0,1 0 0 0 0,0 0 0 0 0,1-2 0 0 0,1 0 0 0 0,0 0 0 0 0,-1 0 0 0 0,1 0 0 0 0,1 0 0 0 0,-1 0 0 0 0,0 0 0 0 0,1 0 0 0 0,0-1 0 0 0,-1 1 0 0 0,1 0 0 0 0,-1 1 0 0 0,-1 0 0 0 0,1 0 0 0 0,0 0 0 0 0,-1 2 0 0 0,0-1 0 0 0,1-1 0 0 0,1-1 0 0 0,1 0 0 0 0,0 0 0 0 0,0-1 0 0 0,1-1 0 0 0,1 0 0 0 0,-2 2 0 0 0,2 0 0 0 0,-1-1 0 0 0,0 0 0 0 0,1-1 0 0 0,1 0 0 0 0,1-2 0 0 0,1 0 0 0 0,-5 9 0 0 0,2-4 0 0 0,4-7 0 0 0,12-15 0 0 0,1-3 0 0 0,2-1 0 0 0,2-5 0 0 0,2-1 0 0 0,-2 4 0 0 0,0-1 0 0 0,1-1 0 0 0,1-2 0 0 0,2 0 0 0 0,-1 0 0 0 0,0 0 0 0 0,1 0 0 0 0,0-1 0 0 0,-1 2 0 0 0,0-1 0 0 0,1 0 0 0 0,-1 1 0 0 0,2-2 0 0 0,-1 0 0 0 0,2 0 0 0 0,-2 1 0 0 0,1-1 0 0 0,0 1 0 0 0,-1 0 0 0 0,-2 2 0 0 0,0 1 0 0 0,-1 0 0 0 0,1-1 0 0 0,2-1 0 0 0,0 0 0 0 0,0-1 0 0 0,0 1 0 0 0,-2 2 0 0 0,-1 0 0 0 0,1 0 0 0 0,-1-1 0 0 0,2 0 0 0 0,-1 0 0 0 0,1 0 0 0 0,-1 0 0 0 0,1 0 0 0 0,0 0 0 0 0,-1-1 0 0 0,1 1 0 0 0,-1 1 0 0 0,-1 0 0 0 0,0-1 0 0 0,0 2 0 0 0,3-4 0 0 0,-1 1 0 0 0,0 0 0 0 0,1-1 0 0 0,-1 1 0 0 0,-1 1 0 0 0,3-4 0 0 0,-1 2 0 0 0,-2 1 0 0 0,0 0 0 0 0,-3 2 0 0 0,1 1 0 0 0,-2 2 0 0 0,0-1 0 0 0,-1 2 0 0 0,0 0 0 0 0,1-1 0 0 0,-1 1 0 0 0,8-5 0 0 0,-9 13 0 0 0,-7 8 0 0 0,-12 12 0 0 0,0-6 0 0 0,-2 2 0 0 0,2-2 0 0 0,-1 0 0 0 0,-1 0 0 0 0,0 0 0 0 0,0 0 0 0 0,-1 1 0 0 0,-3 3 0 0 0,-1 1 0 0 0,0-1 0 0 0,3-3 0 0 0,1-1 0 0 0,0 1 0 0 0,-1 0 0 0 0,0 1 0 0 0,-1 0 0 0 0,1-1 0 0 0,-1 1 0 0 0,1 0 0 0 0,0-1 0 0 0,0 1 0 0 0,0 0 0 0 0,0 0 0 0 0,-1 1 0 0 0,1-1 0 0 0,-1 1 0 0 0,0 0 0 0 0,0 1 0 0 0,0-1 0 0 0,0 1 0 0 0,0-1 0 0 0,0 1 0 0 0,0 0 0 0 0,-1 0 0 0 0,1 0 0 0 0,-1 0 0 0 0,1 0 0 0 0,0-1 0 0 0,2-1 0 0 0,0 0 0 0 0,0 0 0 0 0,0-1 0 0 0,1 1 0 0 0,-1-1 0 0 0,1 1 0 0 0,-1-1 0 0 0,-2 3 0 0 0,0 0 0 0 0,0 0 0 0 0,0 0 0 0 0,-1 1 0 0 0,2-2 0 0 0,1-1 0 0 0,1-1 0 0 0,1-1 0 0 0,-1 1 0 0 0,1 0 0 0 0,1-2 0 0 0,0-1 0 0 0,-1 2 0 0 0,1 0 0 0 0,0-2 0 0 0,1 0 0 0 0,0-1 0 0 0,1 0 0 0 0,-7 6 0 0 0,6-8 0 0 0,4-7 0 0 0,10-16 0 0 0,2 2 0 0 0,1-1 0 0 0,4-4 0 0 0,1-2 0 0 0,-3 5 0 0 0,1-1 0 0 0,1 0 0 0 0,2-2 0 0 0,0 0 0 0 0,1-1 0 0 0,-2 3 0 0 0,1 0 0 0 0,-1 0 0 0 0,1-1 0 0 0,-1 1 0 0 0,1 0 0 0 0,0 0 0 0 0,0-1 0 0 0,1-1 0 0 0,1-1 0 0 0,0 1 0 0 0,0-1 0 0 0,-2 3 0 0 0,0 0 0 0 0,1 0 0 0 0,-1 0 0 0 0,1-2 0 0 0,1 1 0 0 0,0 0 0 0 0,-1 0 0 0 0,2-1 0 0 0,-1 0 0 0 0,1 0 0 0 0,-2 2 0 0 0,1-1 0 0 0,0 0 0 0 0,-1 1 0 0 0,0 1 0 0 0,-1 0 0 0 0,0 1 0 0 0,0-1 0 0 0,1 0 0 0 0,0-1 0 0 0,1 1 0 0 0,-1-1 0 0 0,0 1 0 0 0,-1 0 0 0 0,1 0 0 0 0,0 0 0 0 0,-1 0 0 0 0,1 1 0 0 0,-1-1 0 0 0,0 1 0 0 0,2-2 0 0 0,-1 1 0 0 0,0 1 0 0 0,-1 0 0 0 0,-1 2 0 0 0,0-1 0 0 0,6-4 0 0 0,0 2 0 0 0,-3 2 0 0 0,0 2 0 0 0,-2 1 0 0 0,0 1 0 0 0,-1 0 0 0 0,1 1 0 0 0,-2 2 0 0 0,-1-1 0 0 0,9-4 0 0 0,-3 3 0 0 0,-8 7 0 0 0,-5 7 0 0 0,-15 12 0 0 0,2-3 0 0 0,-1 1 0 0 0,-4 3 0 0 0,-1 1 0 0 0,4-6 0 0 0,0 0 0 0 0,-1 1 0 0 0,-1 0 0 0 0,0 1 0 0 0,0-1 0 0 0,-1 2 0 0 0,-1 0 0 0 0,1-1 0 0 0,-1 2 0 0 0,0-1 0 0 0,-1 1 0 0 0,5-4 0 0 0,-1 0 0 0 0,0 0 0 0 0,0-1 0 0 0,1 1 0 0 0,-1 0 0 0 0,1 0 0 0 0,-1 0 0 0 0,1 1 0 0 0,-1-1 0 0 0,0 0 0 0 0,1 0 0 0 0,-4 4 0 0 0,1 0 0 0 0,0 0 0 0 0,1-2 0 0 0,1 0 0 0 0,0 0 0 0 0,0 0 0 0 0,0 0 0 0 0,0-1 0 0 0,-1 2 0 0 0,0 1 0 0 0,1-1 0 0 0,0-1 0 0 0,2-2 0 0 0,2-1 0 0 0,1-2 0 0 0,1 0 0 0 0,-1 1 0 0 0,0 0 0 0 0,-3 5 0 0 0,1-1 0 0 0,3-3 0 0 0,4-8 0 0 0,18-20 0 0 0,-5 4 0 0 0,1 0 0 0 0,1-1 0 0 0,1-2 0 0 0,0 1 0 0 0,0 0 0 0 0,1 0 0 0 0,-1 0 0 0 0,1 0 0 0 0,0-1 0 0 0,0 1 0 0 0,1-1 0 0 0,0 0 0 0 0,0 0 0 0 0,1-1 0 0 0,0 0 0 0 0,0 0 0 0 0,1 0 0 0 0,-1 0 0 0 0,0-1 0 0 0,1 1 0 0 0,0 0 0 0 0,-1 0 0 0 0,1-1 0 0 0,0 1 0 0 0,-1 0 0 0 0,1 0 0 0 0,0-1 0 0 0,-1 2 0 0 0,-1 0 0 0 0,0 1 0 0 0,-1 0 0 0 0,0 0 0 0 0,1 1 0 0 0,-1-1 0 0 0,-1 1 0 0 0,0 0 0 0 0,0 0 0 0 0,1-1 0 0 0,1 0 0 0 0,-2 0 0 0 0,5-4 0 0 0,-1 1 0 0 0,-2 1 0 0 0,0 0 0 0 0,-3 3 0 0 0,-1 2 0 0 0,-1-1 0 0 0,1 1 0 0 0,-2 1 0 0 0,0 0 0 0 0,6-4 0 0 0,0-1 0 0 0,-3 5 0 0 0,-3 5 0 0 0,-9 13 0 0 0,-6 7 0 0 0,-1-5 0 0 0,-1 1 0 0 0,-3 1 0 0 0,-1 1 0 0 0,-4 3 0 0 0,-2 0 0 0 0,6-4 0 0 0,-1-1 0 0 0,-1 1 0 0 0,0 1 0 0 0,-1 0 0 0 0,0 0 0 0 0,-1 0 0 0 0,1-1 0 0 0,-1 1 0 0 0,0 1 0 0 0,0 0 0 0 0,-1 0 0 0 0,0 0 0 0 0,-1 1 0 0 0,0 0 0 0 0,0 0 0 0 0,0 0 0 0 0,0 0 0 0 0,4-3 0 0 0,0 0 0 0 0,-1 0 0 0 0,1-1 0 0 0,-1 1 0 0 0,1 0 0 0 0,-1 0 0 0 0,1 1 0 0 0,-1-1 0 0 0,0 0 0 0 0,0 1 0 0 0,0-1 0 0 0,0 1 0 0 0,-1-1 0 0 0,1 1 0 0 0,0 0 0 0 0,0-1 0 0 0,0 1 0 0 0,-1 0 0 0 0,1 0 0 0 0,0-1 0 0 0,0 0 0 0 0,0 1 0 0 0,0-1 0 0 0,0 1 0 0 0,0-1 0 0 0,0 0 0 0 0,1 1 0 0 0,-1-2 0 0 0,0 1 0 0 0,1 0 0 0 0,0-1 0 0 0,-5 4 0 0 0,2 0 0 0 0,-1 0 0 0 0,2-2 0 0 0,0 0 0 0 0,1 0 0 0 0,-2 0 0 0 0,1 1 0 0 0,0-1 0 0 0,2-2 0 0 0,0 1 0 0 0,0-1 0 0 0,-1 1 0 0 0,1 0 0 0 0,-1 0 0 0 0,1-1 0 0 0,-1 0 0 0 0,1 1 0 0 0,0-1 0 0 0,0 0 0 0 0,1 0 0 0 0,0-1 0 0 0,-1 1 0 0 0,1-1 0 0 0,0 0 0 0 0,-1 0 0 0 0,1 0 0 0 0,-1 0 0 0 0,0-1 0 0 0,1 1 0 0 0,-4 1 0 0 0,1 0 0 0 0,2-1 0 0 0,1 0 0 0 0,0 0 0 0 0,0 0 0 0 0,2-1 0 0 0,0 1 0 0 0,0 0 0 0 0,1 0 0 0 0,1 0 0 0 0,1-1 0 0 0,-5 8 0 0 0,5-3 0 0 0,2 0 0 0 0,0-1 0 0 0,2 1 0 0 0,3-3 0 0 0,0-3 0 0 0,1 2 0 0 0,0-2 0 0 0,0-2 0 0 0,0 0 0 0 0,0-3 0 0 0,0-1 0 0 0,0-13 0 0 0,6-7 0 0 0,-1 3 0 0 0,2-2 0 0 0,3 0 0 0 0,2 0 0 0 0,-2 3 0 0 0,2 1 0 0 0,0-1 0 0 0,2-2 0 0 0,1 1 0 0 0,0-1 0 0 0,-1 2 0 0 0,0-1 0 0 0,0 1 0 0 0,0-1 0 0 0,0 1 0 0 0,0-1 0 0 0,0 0 0 0 0,1 0 0 0 0,1-1 0 0 0,0-1 0 0 0,0 0 0 0 0,0 0 0 0 0,0 0 0 0 0,0 0 0 0 0,-1 0 0 0 0,1 1 0 0 0,-1-2 0 0 0,1 1 0 0 0,-1 0 0 0 0,0-1 0 0 0,1 1 0 0 0,-1 0 0 0 0,0-1 0 0 0,1 0 0 0 0,-1 1 0 0 0,0-1 0 0 0,0-1 0 0 0,1 2 0 0 0,-1-1 0 0 0,0 0 0 0 0,0 1 0 0 0,1-1 0 0 0,-1 0 0 0 0,0 0 0 0 0,-1 0 0 0 0,1 1 0 0 0,-2 1 0 0 0,0 0 0 0 0,0 1 0 0 0,0 0 0 0 0,-1-1 0 0 0,0 1 0 0 0,0 0 0 0 0,1-1 0 0 0,-1 1 0 0 0,0-1 0 0 0,1 1 0 0 0,-1-1 0 0 0,2-1 0 0 0,0 0 0 0 0,0-1 0 0 0,-1 1 0 0 0,1 0 0 0 0,-1 0 0 0 0,2-3 0 0 0,0 1 0 0 0,-4 5 0 0 0,0 0 0 0 0,0 1 0 0 0,0-2 0 0 0,0 1 0 0 0,-1 1 0 0 0,0 1 0 0 0,-1 0 0 0 0,-1 0 0 0 0,6-6 0 0 0,-2 2 0 0 0,-2 3 0 0 0,-5 7 0 0 0,-12 11 0 0 0,-5 5 0 0 0,1-1 0 0 0,-1 0 0 0 0,-2 2 0 0 0,-1 1 0 0 0,0 1 0 0 0,1-1 0 0 0,-1 0 0 0 0,0 0 0 0 0,0 1 0 0 0,0 1 0 0 0,-1-1 0 0 0,0 1 0 0 0,0 0 0 0 0,0 1 0 0 0,-1 0 0 0 0,0 0 0 0 0,0 0 0 0 0,0 1 0 0 0,-1-1 0 0 0,1 1 0 0 0,0 0 0 0 0,-1 0 0 0 0,1 0 0 0 0,0-1 0 0 0,0 1 0 0 0,1-1 0 0 0,1-2 0 0 0,1 1 0 0 0,-1-1 0 0 0,0 1 0 0 0,1-1 0 0 0,0 0 0 0 0,-2 3 0 0 0,0-2 0 0 0,-2 3 0 0 0,2-2 0 0 0,3-3 0 0 0,0 0 0 0 0,1-2 0 0 0,1 0 0 0 0,-6 6 0 0 0,-2-1 0 0 0,4-2 0 0 0,3-3 0 0 0,1-5 0 0 0,8-12 0 0 0,5-11 0 0 0,2 4 0 0 0,2 0 0 0 0,4-6 0 0 0,1-1 0 0 0,-2 5 0 0 0,1 0 0 0 0,-1 0 0 0 0,3-2 0 0 0,0 0 0 0 0,0-1 0 0 0,-1 2 0 0 0,1 0 0 0 0,-1-1 0 0 0,1 0 0 0 0,1 0 0 0 0,0-1 0 0 0,0 1 0 0 0,0-1 0 0 0,1-1 0 0 0,0 1 0 0 0,0-1 0 0 0,-1 1 0 0 0,1 0 0 0 0,0 1 0 0 0,-1 0 0 0 0,1-1 0 0 0,-1 1 0 0 0,0 0 0 0 0,0 1 0 0 0,0-1 0 0 0,0 2 0 0 0,-1-1 0 0 0,1 1 0 0 0,0 0 0 0 0,0-1 0 0 0,0-1 0 0 0,1 1 0 0 0,-1-1 0 0 0,-1 2 0 0 0,1 1 0 0 0,-1-1 0 0 0,0 0 0 0 0,0 1 0 0 0,1-1 0 0 0,-1 1 0 0 0,1 0 0 0 0,2-4 0 0 0,0 0 0 0 0,0 2 0 0 0,-1 1 0 0 0,0 1 0 0 0,0 2 0 0 0,3-1 0 0 0,-1 1 0 0 0,1 1 0 0 0,-1 0 0 0 0,2 0 0 0 0,-2 1 0 0 0,-3 4 0 0 0,0 1 0 0 0,0-2 0 0 0,-1 1 0 0 0,7-1 0 0 0,-3 2 0 0 0,-3 3 0 0 0,-5 0 0 0 0,-6 4 0 0 0,-6 2 0 0 0,-7 8 0 0 0,1-2 0 0 0,-2 1 0 0 0,-1 3 0 0 0,-1 1 0 0 0,3-3 0 0 0,0 1 0 0 0,0 0 0 0 0,-2 1 0 0 0,0 2 0 0 0,-1-1 0 0 0,-2 2 0 0 0,0 1 0 0 0,-1 0 0 0 0,5-4 0 0 0,-1 0 0 0 0,0 0 0 0 0,0 0 0 0 0,-2 1 0 0 0,0 1 0 0 0,0 0 0 0 0,-1 0 0 0 0,1 0 0 0 0,0 0 0 0 0,0 0 0 0 0,-1 0 0 0 0,1 1 0 0 0,-1-1 0 0 0,0 1 0 0 0,0-1 0 0 0,0 1 0 0 0,0 0 0 0 0,0 0 0 0 0,-1 0 0 0 0,1 0 0 0 0,-1 1 0 0 0,0-1 0 0 0,1 1 0 0 0,0-1 0 0 0,0 0 0 0 0,0 0 0 0 0,1-1 0 0 0,0 0 0 0 0,1-1 0 0 0,-1 1 0 0 0,1-1 0 0 0,0 1 0 0 0,-1-1 0 0 0,1 1 0 0 0,1-1 0 0 0,-2 1 0 0 0,1 0 0 0 0,0 0 0 0 0,-1 1 0 0 0,-1 0 0 0 0,2 0 0 0 0,3-4 0 0 0,0 0 0 0 0,0 0 0 0 0,-2 4 0 0 0,-1-1 0 0 0,3-3 0 0 0,0 1 0 0 0,2-3 0 0 0,0 1 0 0 0,1-2 0 0 0,0 0 0 0 0,-1 0 0 0 0,1 0 0 0 0,-5 7 0 0 0,9-15 0 0 0,7-10 0 0 0,3-2 0 0 0,3-1 0 0 0,4-6 0 0 0,2-2 0 0 0,-3 4 0 0 0,1 0 0 0 0,0-1 0 0 0,-1 3 0 0 0,0-2 0 0 0,0 0 0 0 0,1 1 0 0 0,0-1 0 0 0,0 0 0 0 0,0 0 0 0 0,0 0 0 0 0,2-2 0 0 0,1 0 0 0 0,0-1 0 0 0,-1 1 0 0 0,1-1 0 0 0,-1 1 0 0 0,1 0 0 0 0,-1 0 0 0 0,1 0 0 0 0,0 0 0 0 0,0 0 0 0 0,0 0 0 0 0,-1 0 0 0 0,1-1 0 0 0,0 1 0 0 0,0-1 0 0 0,0 1 0 0 0,0-1 0 0 0,0 1 0 0 0,0 0 0 0 0,-2 1 0 0 0,-1 1 0 0 0,1 0 0 0 0,-1 0 0 0 0,1-1 0 0 0,0 2 0 0 0,-1-1 0 0 0,1 0 0 0 0,-2 0 0 0 0,1 1 0 0 0,0-1 0 0 0,0 1 0 0 0,0-2 0 0 0,1 0 0 0 0,0 0 0 0 0,0 0 0 0 0,2-2 0 0 0,-1 1 0 0 0,1 0 0 0 0,-3 1 0 0 0,1 1 0 0 0,-1 0 0 0 0,0 2 0 0 0,-1 1 0 0 0,0 0 0 0 0,7-5 0 0 0,0 1 0 0 0,-5 6 0 0 0,1 0 0 0 0,0 0 0 0 0,0 1 0 0 0,7-2 0 0 0,-11 5 0 0 0,0 0 0 0 0,6-2 0 0 0,-3 2 0 0 0,-2 2 0 0 0,-6 2 0 0 0,-5 2 0 0 0,-14 4 0 0 0,2 1 0 0 0,-2 2 0 0 0,-3 3 0 0 0,-1 3 0 0 0,1-2 0 0 0,0 3 0 0 0,1-1 0 0 0,-1 0 0 0 0,1 1 0 0 0,0 1 0 0 0,1-2 0 0 0,-1 1 0 0 0,0 1 0 0 0,0 0 0 0 0,1-1 0 0 0,0 0 0 0 0,1 0 0 0 0,-2 1 0 0 0,-1 2 0 0 0,-1 0 0 0 0,0 1 0 0 0,0 0 0 0 0,0-1 0 0 0,1 1 0 0 0,-1-1 0 0 0,1 1 0 0 0,0 0 0 0 0,-1 0 0 0 0,1 0 0 0 0,-1 1 0 0 0,1-1 0 0 0,-1 1 0 0 0,1 0 0 0 0,0-1 0 0 0,3-2 0 0 0,0-1 0 0 0,0 0 0 0 0,-1 1 0 0 0,2-1 0 0 0,-4 3 0 0 0,0 1 0 0 0,1 0 0 0 0,0-1 0 0 0,1-1 0 0 0,0-1 0 0 0,1 1 0 0 0,-1-1 0 0 0,0 2 0 0 0,0 0 0 0 0,-1 0 0 0 0,2-1 0 0 0,-3 3 0 0 0,2-1 0 0 0,-1 0 0 0 0,0 0 0 0 0,1 0 0 0 0,0-1 0 0 0,0 1 0 0 0,0 0 0 0 0,1-1 0 0 0,2-3 0 0 0,2-2 0 0 0,-1 1 0 0 0,0 1 0 0 0,-1-1 0 0 0,2 0 0 0 0,-2 3 0 0 0,0-1 0 0 0,1-1 0 0 0,1 0 0 0 0,2-4 0 0 0,0 0 0 0 0,-6 9 0 0 0,0 1 0 0 0,4-6 0 0 0,3-5 0 0 0,8-11 0 0 0,6-11 0 0 0,1 0 0 0 0,1-3 0 0 0,1-1 0 0 0,2-1 0 0 0,-3 3 0 0 0,0-1 0 0 0,1 0 0 0 0,0-1 0 0 0,0 0 0 0 0,1 0 0 0 0,1-2 0 0 0,0 1 0 0 0,0-1 0 0 0,-2 2 0 0 0,0 1 0 0 0,0-1 0 0 0,0 0 0 0 0,0 1 0 0 0,1 0 0 0 0,-1-1 0 0 0,1 0 0 0 0,1-2 0 0 0,1-1 0 0 0,0 0 0 0 0,-1 1 0 0 0,-2 3 0 0 0,0 0 0 0 0,0 0 0 0 0,0 0 0 0 0,2-3 0 0 0,0 0 0 0 0,0 0 0 0 0,0 1 0 0 0,-2 2 0 0 0,1-1 0 0 0,-1 1 0 0 0,0 0 0 0 0,0-1 0 0 0,1 0 0 0 0,0 0 0 0 0,0-1 0 0 0,-1 1 0 0 0,1-1 0 0 0,0 0 0 0 0,0 1 0 0 0,-1 0 0 0 0,0 1 0 0 0,0 0 0 0 0,0-1 0 0 0,2-3 0 0 0,0 1 0 0 0,0-1 0 0 0,0 2 0 0 0,-1-1 0 0 0,-1 2 0 0 0,0 0 0 0 0,-1 1 0 0 0,0-1 0 0 0,0 0 0 0 0,0 1 0 0 0,-1 0 0 0 0,3-5 0 0 0,0 2 0 0 0,-5 5 0 0 0,0 0 0 0 0,1 0 0 0 0,0 0 0 0 0,-1 2 0 0 0,0-1 0 0 0,6-7 0 0 0,-3 3 0 0 0,-7 12 0 0 0,-11 13 0 0 0,-2 3 0 0 0,0 1 0 0 0,-5 4 0 0 0,0 0 0 0 0,3-4 0 0 0,0 0 0 0 0,-1 1 0 0 0,-1 0 0 0 0,0 1 0 0 0,0 0 0 0 0,-1 1 0 0 0,0-1 0 0 0,-1 1 0 0 0,0 1 0 0 0,0 0 0 0 0,-1 0 0 0 0,0 0 0 0 0,0 1 0 0 0,0 0 0 0 0,4-5 0 0 0,0 1 0 0 0,0-1 0 0 0,0 1 0 0 0,-1 0 0 0 0,1 0 0 0 0,0 0 0 0 0,0 0 0 0 0,-4 4 0 0 0,0-1 0 0 0,0 1 0 0 0,2-1 0 0 0,0-1 0 0 0,1 1 0 0 0,-2 0 0 0 0,1 0 0 0 0,0-1 0 0 0,2-1 0 0 0,1 0 0 0 0,-1 0 0 0 0,0 0 0 0 0,0 0 0 0 0,0 0 0 0 0,-3 4 0 0 0,1-1 0 0 0,3-4 0 0 0,1 0 0 0 0,1-2 0 0 0,1-1 0 0 0,1-1 0 0 0,0 0 0 0 0,-6 7 0 0 0,-1 2 0 0 0,4-5 0 0 0,2-4 0 0 0,5-6 0 0 0,4-11 0 0 0,6-8 0 0 0,0 3 0 0 0,2-2 0 0 0,3-3 0 0 0,1-1 0 0 0,-3 5 0 0 0,1-1 0 0 0,0 0 0 0 0,2-2 0 0 0,0-1 0 0 0,1-1 0 0 0,0 1 0 0 0,0-1 0 0 0,1 0 0 0 0,0-2 0 0 0,1 1 0 0 0,0 0 0 0 0,-4 4 0 0 0,1 0 0 0 0,-1 1 0 0 0,1-1 0 0 0,0-1 0 0 0,0 1 0 0 0,0-1 0 0 0,1 1 0 0 0,-1-1 0 0 0,0 1 0 0 0,1 0 0 0 0,-1-1 0 0 0,1 1 0 0 0,-1-1 0 0 0,1 0 0 0 0,-1 0 0 0 0,1 0 0 0 0,-1 0 0 0 0,1 0 0 0 0,-1 1 0 0 0,0-1 0 0 0,0 1 0 0 0,-1-1 0 0 0,1 1 0 0 0,3-3 0 0 0,-1 0 0 0 0,0 0 0 0 0,0 2 0 0 0,0 0 0 0 0,0 2 0 0 0,0 1 0 0 0,0 0 0 0 0,0 2 0 0 0,2-1 0 0 0,0 1 0 0 0,-2 1 0 0 0,1-1 0 0 0,-1 2 0 0 0,0 3 0 0 0,0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20.632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1050 0 12123 180000 90000,'-19'1'0'0'0,"1"1"0"0"0,0 0 0 0 0,0 1 0 0 0,1 2 0 0 0,0 2 0 0 0,-1 3 0 0 0,1 1 0 0 0,0 3 0 0 0,0 3 0 0 0,3-4 0 0 0,1 2 0 0 0,-1 0 0 0 0,-2 2 0 0 0,1 0 0 0 0,-1 1 0 0 0,3-4 0 0 0,0 1 0 0 0,-1 0 0 0 0,0 0 0 0 0,-2 2 0 0 0,0 1 0 0 0,0 0 0 0 0,-1-1 0 0 0,1 1 0 0 0,-1 0 0 0 0,1 1 0 0 0,-1-1 0 0 0,1 0 0 0 0,0 0 0 0 0,-1 1 0 0 0,1-1 0 0 0,0 1 0 0 0,-1-1 0 0 0,1 1 0 0 0,0-2 0 0 0,2-1 0 0 0,1 0 0 0 0,-1-1 0 0 0,1 1 0 0 0,0-1 0 0 0,0 0 0 0 0,0 0 0 0 0,1-1 0 0 0,-1 2 0 0 0,1-1 0 0 0,-1 0 0 0 0,1-1 0 0 0,0 1 0 0 0,0-1 0 0 0,1 0 0 0 0,1 0 0 0 0,-1-1 0 0 0,-3 3 0 0 0,1 0 0 0 0,0-1 0 0 0,2-1 0 0 0,2-4 0 0 0,0 0 0 0 0,-6 8 0 0 0,0 0 0 0 0,2-6 0 0 0,13-19 0 0 0,8-13 0 0 0,1 3 0 0 0,2-1 0 0 0,0 2 0 0 0,0-1 0 0 0,1 0 0 0 0,-1 2 0 0 0,-1-1 0 0 0,1 0 0 0 0,2-3 0 0 0,1 0 0 0 0,0-1 0 0 0,-3 4 0 0 0,0 1 0 0 0,1-1 0 0 0,-1 0 0 0 0,1-1 0 0 0,-1 1 0 0 0,1 0 0 0 0,-1-1 0 0 0,2-1 0 0 0,0 0 0 0 0,-1 0 0 0 0,1 1 0 0 0,1-3 0 0 0,0 1 0 0 0,0-1 0 0 0,-3 5 0 0 0,0 0 0 0 0,0-1 0 0 0,0 1 0 0 0,0-1 0 0 0,0 1 0 0 0,0 0 0 0 0,0-1 0 0 0,3-4 0 0 0,0 0 0 0 0,-1 1 0 0 0,-1 3 0 0 0,-2 0 0 0 0,0 1 0 0 0,3-4 0 0 0,-1 0 0 0 0,-2 5 0 0 0,0 1 0 0 0,5-7 0 0 0,-7 10 0 0 0,0-1 0 0 0,6-7 0 0 0,-2 1 0 0 0,-3 5 0 0 0,-3 5 0 0 0,-15 12 0 0 0,-9 10 0 0 0,4-3 0 0 0,-1 2 0 0 0,2-2 0 0 0,0 1 0 0 0,-1 0 0 0 0,0 1 0 0 0,-1-1 0 0 0,1 1 0 0 0,-2 2 0 0 0,-1-1 0 0 0,1 0 0 0 0,1-1 0 0 0,0 0 0 0 0,-1 0 0 0 0,-1 1 0 0 0,0 0 0 0 0,0-1 0 0 0,3-2 0 0 0,1-1 0 0 0,0 0 0 0 0,-3 3 0 0 0,-1 0 0 0 0,1-1 0 0 0,-2 2 0 0 0,0 0 0 0 0,-1 0 0 0 0,1-1 0 0 0,3-3 0 0 0,1 0 0 0 0,-1 0 0 0 0,1-1 0 0 0,3-2 0 0 0,0-2 0 0 0,0 1 0 0 0,0-1 0 0 0,-8 4 0 0 0,1-3 0 0 0,4-4 0 0 0,4-6 0 0 0,7-7 0 0 0,8-11 0 0 0,0 6 0 0 0,1 0 0 0 0,3-5 0 0 0,2-2 0 0 0,-3 7 0 0 0,0 0 0 0 0,1 0 0 0 0,0-1 0 0 0,1-1 0 0 0,0 0 0 0 0,1 0 0 0 0,-1 0 0 0 0,0 0 0 0 0,0 2 0 0 0,-1 0 0 0 0,-1 1 0 0 0,5-7 0 0 0,0 1 0 0 0,0 1 0 0 0,1 0 0 0 0,-1 2 0 0 0,1 1 0 0 0,-2 2 0 0 0,1 2 0 0 0,-1 1 0 0 0,0 1 0 0 0,-1 2 0 0 0,-1 1 0 0 0,10-5 0 0 0,-2 1 0 0 0,-5 6 0 0 0,-1 1 0 0 0,-3 1 0 0 0,-1 2 0 0 0,-10 9 0 0 0,-6 9 0 0 0,1-5 0 0 0,-2 2 0 0 0,-3 4 0 0 0,-1 1 0 0 0,4-5 0 0 0,-1 1 0 0 0,-1 0 0 0 0,-2 4 0 0 0,-1 1 0 0 0,0 0 0 0 0,3-5 0 0 0,0 1 0 0 0,-1 1 0 0 0,1-1 0 0 0,-2 1 0 0 0,1 0 0 0 0,-1 0 0 0 0,1 0 0 0 0,-1 0 0 0 0,0 0 0 0 0,1-1 0 0 0,-1 1 0 0 0,0-1 0 0 0,0 1 0 0 0,0-1 0 0 0,0 0 0 0 0,0 0 0 0 0,0-1 0 0 0,1 0 0 0 0,-1 1 0 0 0,0 1 0 0 0,1 0 0 0 0,0 1 0 0 0,0 1 0 0 0,1-1 0 0 0,0 1 0 0 0,1-1 0 0 0,1-1 0 0 0,-4 5 0 0 0,1-2 0 0 0,4-4 0 0 0,1 0 0 0 0,-1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8:03.854"/>
    </inkml:context>
    <inkml:brush xml:id="br0">
      <inkml:brushProperty name="width" value="0.2" units="cm"/>
      <inkml:brushProperty name="height" value="1.2" units="cm"/>
      <inkml:brushProperty name="color" value="#6079E0"/>
      <inkml:brushProperty name="inkEffects" value="pencil"/>
    </inkml:brush>
  </inkml:definitions>
  <inkml:trace contextRef="#ctx0" brushRef="#br0">37 1233 12123 180000 90000,'2'-6'0'0'0,"1"-1"0"0"0,4 3 0 0 0,1-3 0 0 0,-1-1 0 0 0,2-2 0 0 0,0-1 0 0 0,-1-2 0 0 0,2-2 0 0 0,-1 0 0 0 0,1 0 0 0 0,1-1 0 0 0,-1 1 0 0 0,1 0 0 0 0,1 1 0 0 0,0 0 0 0 0,1 0 0 0 0,0 0 0 0 0,1 0 0 0 0,-1-1 0 0 0,0 0 0 0 0,-1 0 0 0 0,1 1 0 0 0,-1 0 0 0 0,1 0 0 0 0,1 0 0 0 0,-1 0 0 0 0,2 1 0 0 0,-1-1 0 0 0,0 0 0 0 0,0 0 0 0 0,0 1 0 0 0,-1 0 0 0 0,1 0 0 0 0,-1 1 0 0 0,0 1 0 0 0,0 0 0 0 0,-1 0 0 0 0,-1 0 0 0 0,1 1 0 0 0,-1-1 0 0 0,-1 1 0 0 0,0 0 0 0 0,-1-1 0 0 0,1 1 0 0 0,-1-1 0 0 0,1 1 0 0 0,0-2 0 0 0,0 1 0 0 0,1-1 0 0 0,0 1 0 0 0,0-2 0 0 0,0 0 0 0 0,0 1 0 0 0,-1-1 0 0 0,0 1 0 0 0,0 1 0 0 0,0 0 0 0 0,1-1 0 0 0,-1 1 0 0 0,0 0 0 0 0,1-1 0 0 0,0 1 0 0 0,1 0 0 0 0,0-1 0 0 0,-1 0 0 0 0,1 1 0 0 0,-1 0 0 0 0,0 1 0 0 0,-1 0 0 0 0,-2 1 0 0 0,2-1 0 0 0,-2 1 0 0 0,1-1 0 0 0,0 1 0 0 0,-1 0 0 0 0,0 0 0 0 0,1 0 0 0 0,-1 0 0 0 0,-1 1 0 0 0,2-2 0 0 0,-1 2 0 0 0,-1-1 0 0 0,0 2 0 0 0,0 0 0 0 0,1-2 0 0 0,-1 1 0 0 0,1-1 0 0 0,0 1 0 0 0,0-1 0 0 0,0 0 0 0 0,0 0 0 0 0,0 0 0 0 0,1 0 0 0 0,1 0 0 0 0,-1 1 0 0 0,0 0 0 0 0,1 1 0 0 0,-1 0 0 0 0,0 0 0 0 0,0 0 0 0 0,-1 1 0 0 0,0-1 0 0 0,0 1 0 0 0,-1-1 0 0 0,0 0 0 0 0,1 0 0 0 0,-2 1 0 0 0,2-1 0 0 0,-2 0 0 0 0,0 0 0 0 0,0 1 0 0 0,0 0 0 0 0,0 0 0 0 0,0 0 0 0 0,-1 1 0 0 0,0-1 0 0 0,0 2 0 0 0,-1-1 0 0 0,-1 1 0 0 0,2 0 0 0 0,-2 0 0 0 0,1-1 0 0 0,-1 5 0 0 0,-1 0 0 0 0,0 3 0 0 0,-2-1 0 0 0,1 0 0 0 0,1-1 0 0 0,0 1 0 0 0,-1-1 0 0 0,1 0 0 0 0,0 0 0 0 0,1 1 0 0 0,0-1 0 0 0,0 0 0 0 0,1 0 0 0 0,-1 1 0 0 0,0-1 0 0 0,0 0 0 0 0,-2 0 0 0 0,1 0 0 0 0,-1 0 0 0 0,1 1 0 0 0,-2 0 0 0 0,2 1 0 0 0,-2-1 0 0 0,1 0 0 0 0,1 0 0 0 0,3 2 0 0 0,1 1 0 0 0,1 0 0 0 0,-1 0 0 0 0,1-1 0 0 0,-1 1 0 0 0,2-1 0 0 0,-1 1 0 0 0,2 1 0 0 0,-1-1 0 0 0,-1 0 0 0 0,2 1 0 0 0,-1-1 0 0 0,2 1 0 0 0,-1 0 0 0 0,1 1 0 0 0,-1 1 0 0 0,0-1 0 0 0,1 0 0 0 0,0 1 0 0 0,0 0 0 0 0,2 1 0 0 0,-1 0 0 0 0,2 0 0 0 0,-1 1 0 0 0,1 0 0 0 0,-1 0 0 0 0,0 1 0 0 0,0 0 0 0 0,0 1 0 0 0,1 0 0 0 0,0 0 0 0 0,1 1 0 0 0,0 0 0 0 0,1 0 0 0 0,0 1 0 0 0,-1 0 0 0 0,2 2 0 0 0,-2-1 0 0 0,-5-6 0 0 0,0 0 0 0 0,6 8 0 0 0,2 1 0 0 0,0-1 0 0 0,0 1 0 0 0,-1 0 0 0 0,-8-9 0 0 0,0 1 0 0 0,1-1 0 0 0,-1 1 0 0 0,0 0 0 0 0,0 0 0 0 0,0 0 0 0 0,0 1 0 0 0,1-1 0 0 0,-1 0 0 0 0,1 0 0 0 0,-1 0 0 0 0,0 0 0 0 0,1 0 0 0 0,-1 0 0 0 0,0 0 0 0 0,0 1 0 0 0,-1-1 0 0 0,7 8 0 0 0,-2 1 0 0 0,0-1 0 0 0,1 2 0 0 0,-6-9 0 0 0,1-1 0 0 0,5 10 0 0 0,-6-9 0 0 0,0-1 0 0 0,4 7 0 0 0,1 0 0 0 0,0 1 0 0 0,0-1 0 0 0,-1 0 0 0 0,0-1 0 0 0,-1 0 0 0 0,-1-1 0 0 0,0 0 0 0 0,0-2 0 0 0,0 0 0 0 0,1 0 0 0 0,-1-1 0 0 0,0-1 0 0 0,0 0 0 0 0,0-1 0 0 0,-1 0 0 0 0,1 0 0 0 0,-2-1 0 0 0,0 0 0 0 0,0 1 0 0 0,-1 0 0 0 0,0 1 0 0 0,-1-1 0 0 0,0-1 0 0 0,-1 1 0 0 0,1-1 0 0 0,-1 0 0 0 0,-1-1 0 0 0,1 0 0 0 0,0-1 0 0 0,0-1 0 0 0,0-1 0 0 0,-1 0 0 0 0,0-2 0 0 0,2 2 0 0 0,-2-2 0 0 0,4 2 0 0 0,0 0 0 0 0,0-1 0 0 0,1-1 0 0 0,-2 0 0 0 0,0-1 0 0 0,-1 0 0 0 0,0 0 0 0 0,0 0 0 0 0,0 0 0 0 0,-1 0 0 0 0,0-1 0 0 0,1 1 0 0 0,-1-1 0 0 0,0 0 0 0 0,1-1 0 0 0,-4 0 0 0 0,-6 0 0 0 0,1 0 0 0 0,-7 0 0 0 0,4 0 0 0 0,-2 0 0 0 0,1 0 0 0 0,0 0 0 0 0,-2 0 0 0 0,-1 0 0 0 0,0 0 0 0 0,-2 0 0 0 0,-1 0 0 0 0,-2 0 0 0 0,-1 0 0 0 0,-2 0 0 0 0,-1 0 0 0 0,0 0 0 0 0,-3 0 0 0 0,0 0 0 0 0,10 0 0 0 0,0 0 0 0 0,-8 0 0 0 0,0 0 0 0 0,-1 0 0 0 0,9 0 0 0 0,0 0 0 0 0,0 0 0 0 0,0 0 0 0 0,-12 0 0 0 0,4 0 0 0 0,0 0 0 0 0,-2 0 0 0 0,-2 0 0 0 0,12 0 0 0 0,0 0 0 0 0,0 0 0 0 0,1 0 0 0 0,-10 0 0 0 0,-3 0 0 0 0,1 0 0 0 0,-1 0 0 0 0,10 0 0 0 0,1 0 0 0 0,-11-1 0 0 0,2 1 0 0 0,9 0 0 0 0,0 0 0 0 0,-1-1 0 0 0,0 0 0 0 0,0 1 0 0 0,-1 0 0 0 0,2 0 0 0 0,0 0 0 0 0,-1-1 0 0 0,1 1 0 0 0,0 0 0 0 0,-1 0 0 0 0,0 0 0 0 0,0 0 0 0 0,0 0 0 0 0,0 0 0 0 0,1 0 0 0 0,0 0 0 0 0,-1 0 0 0 0,0 0 0 0 0,1 0 0 0 0,0 0 0 0 0,-3 0 0 0 0,1 0 0 0 0,0 0 0 0 0,0 0 0 0 0,2 0 0 0 0,0 0 0 0 0,0 0 0 0 0,0 0 0 0 0,1 1 0 0 0,-1-1 0 0 0,-1 0 0 0 0,0 0 0 0 0,-10 1 0 0 0,2 0 0 0 0,1-1 0 0 0,-1 0 0 0 0,0 1 0 0 0,2-1 0 0 0,0 0 0 0 0,0 0 0 0 0,1 0 0 0 0,0 0 0 0 0,1 0 0 0 0,0 0 0 0 0,1 0 0 0 0,-1 0 0 0 0,0 0 0 0 0,0 0 0 0 0,0 0 0 0 0,1 0 0 0 0,0 0 0 0 0,0 0 0 0 0,0 0 0 0 0,1 0 0 0 0,-1 0 0 0 0,1 0 0 0 0,-1 0 0 0 0,2 0 0 0 0,0 0 0 0 0,-1 0 0 0 0,1 0 0 0 0,-1 0 0 0 0,0 0 0 0 0,0 0 0 0 0,-1 0 0 0 0,2 0 0 0 0,1 0 0 0 0,-1 0 0 0 0,1 0 0 0 0,1 0 0 0 0,-1 0 0 0 0,1 0 0 0 0,-1 0 0 0 0,1 0 0 0 0,2 0 0 0 0,-1 0 0 0 0,2 0 0 0 0,-1 0 0 0 0,1 0 0 0 0,0 0 0 0 0,2 0 0 0 0,0 0 0 0 0,1 0 0 0 0,1 0 0 0 0,0 0 0 0 0,0 0 0 0 0,1 0 0 0 0,0 0 0 0 0,1 0 0 0 0,3 0 0 0 0,-1 0 0 0 0,2 0 0 0 0,-2 0 0 0 0,-1 0 0 0 0,-2 0 0 0 0,-2 0 0 0 0,1 0 0 0 0,-3 0 0 0 0,2 0 0 0 0,0 0 0 0 0,1 0 0 0 0,-1 0 0 0 0,-1 0 0 0 0,0 0 0 0 0,-1 0 0 0 0,0 0 0 0 0,2 0 0 0 0,-2 0 0 0 0,0 0 0 0 0,0 0 0 0 0,1 0 0 0 0,0 0 0 0 0,1 0 0 0 0,2 0 0 0 0,-1-1 0 0 0,3 1 0 0 0,0-2 0 0 0,4 0 0 0 0,3-2 0 0 0,4-3 0 0 0,4-4 0 0 0,4-6 0 0 0,-6 5 0 0 0,0 0 0 0 0,1-2 0 0 0,1 0 0 0 0,2-2 0 0 0,0 0 0 0 0,1-2 0 0 0,0 0 0 0 0,-4 6 0 0 0,1-1 0 0 0,0 0 0 0 0,2-1 0 0 0,1-1 0 0 0,-1 0 0 0 0,1-1 0 0 0,1 1 0 0 0,-1-1 0 0 0,0 2 0 0 0,0-1 0 0 0,-1 1 0 0 0,1-1 0 0 0,0 1 0 0 0,0 0 0 0 0,-1 1 0 0 0,-1 0 0 0 0,1 0 0 0 0,1-1 0 0 0,1 0 0 0 0,-1 0 0 0 0,1 0 0 0 0,-1 0 0 0 0,0 0 0 0 0,-2 2 0 0 0,0 0 0 0 0,0 0 0 0 0,0 1 0 0 0,0-1 0 0 0,0 0 0 0 0,5-4 0 0 0,-1 0 0 0 0,0 1 0 0 0,0 0 0 0 0,-4 4 0 0 0,-1 0 0 0 0,1 0 0 0 0,0 0 0 0 0,6-5 0 0 0,0 0 0 0 0,-4 4 0 0 0,-2 2 0 0 0,-2 3 0 0 0,-3 3 0 0 0,-3 2 0 0 0,-3 4 0 0 0,-5 3 0 0 0,-5 7 0 0 0,1-3 0 0 0,0 2 0 0 0,-3 0 0 0 0,0 1 0 0 0,-2 2 0 0 0,-1 0 0 0 0,-2 3 0 0 0,-1 0 0 0 0,0 1 0 0 0,-1 0 0 0 0,5-4 0 0 0,-2 1 0 0 0,2-1 0 0 0,1-2 0 0 0,0 0 0 0 0,0 0 0 0 0,-1 1 0 0 0,-1 1 0 0 0,1 0 0 0 0,-5 3 0 0 0,1 0 0 0 0,5-4 0 0 0,0-1 0 0 0,-1 1 0 0 0,1-1 0 0 0,0 1 0 0 0,0-1 0 0 0,-4 4 0 0 0,2 0 0 0 0,0-1 0 0 0,1-1 0 0 0,3-2 0 0 0,-1 0 0 0 0,0 1 0 0 0,1-1 0 0 0,-6 6 0 0 0,1 0 0 0 0,4-3 0 0 0,1-2 0 0 0,2-2 0 0 0,4-3 0 0 0,12-14 0 0 0,8-8 0 0 0,-4 3 0 0 0,1-2 0 0 0,4-4 0 0 0,1-1 0 0 0,-5 5 0 0 0,0 0 0 0 0,1 0 0 0 0,1-2 0 0 0,0 0 0 0 0,1 0 0 0 0,0-1 0 0 0,0 0 0 0 0,1 0 0 0 0,0 0 0 0 0,0-1 0 0 0,0 0 0 0 0,1 1 0 0 0,-1-1 0 0 0,1 0 0 0 0,0 0 0 0 0,-1 0 0 0 0,1 1 0 0 0,0-1 0 0 0,-1 1 0 0 0,1-1 0 0 0,0 1 0 0 0,-1 0 0 0 0,0 0 0 0 0,-2 2 0 0 0,0 1 0 0 0,0-1 0 0 0,0 1 0 0 0,-1 0 0 0 0,0 1 0 0 0,-1 0 0 0 0,0 1 0 0 0,0 0 0 0 0,0 0 0 0 0,0 0 0 0 0,-1 0 0 0 0,7-5 0 0 0,-2 1 0 0 0,-4 4 0 0 0,0 1 0 0 0,0-1 0 0 0,0 0 0 0 0,6-4 0 0 0,-9 7 0 0 0,0 0 0 0 0,4-3 0 0 0,-1 0 0 0 0,-2 3 0 0 0,-4 3 0 0 0,-5 6 0 0 0,-9 7 0 0 0,-11 10 0 0 0,6-6 0 0 0,-2 1 0 0 0,-3 2 0 0 0,-1 2 0 0 0,5-5 0 0 0,-1 1 0 0 0,0 1 0 0 0,-1 0 0 0 0,-1 1 0 0 0,1 0 0 0 0,-2 1 0 0 0,1 0 0 0 0,-1 0 0 0 0,3-3 0 0 0,1 1 0 0 0,-1-1 0 0 0,1 0 0 0 0,-1 1 0 0 0,0-1 0 0 0,1 1 0 0 0,-1 0 0 0 0,0-1 0 0 0,0 1 0 0 0,0 0 0 0 0,0 0 0 0 0,-3 4 0 0 0,-1-1 0 0 0,1 0 0 0 0,1-1 0 0 0,1-1 0 0 0,0 0 0 0 0,-1 1 0 0 0,1-1 0 0 0,1 0 0 0 0,-3 2 0 0 0,0 1 0 0 0,5-6 0 0 0,0 0 0 0 0,1 0 0 0 0,-3 2 0 0 0,1 0 0 0 0,1-1 0 0 0,1-1 0 0 0,2-2 0 0 0,1-1 0 0 0,-7 8 0 0 0,0 2 0 0 0,5-6 0 0 0,4-4 0 0 0,7-7 0 0 0,8-8 0 0 0,0-1 0 0 0,2-2 0 0 0,3-4 0 0 0,2-2 0 0 0,-3 3 0 0 0,1-2 0 0 0,0 1 0 0 0,4-4 0 0 0,-1 0 0 0 0,1 0 0 0 0,-3 2 0 0 0,0 1 0 0 0,0-1 0 0 0,0 1 0 0 0,1-2 0 0 0,0 0 0 0 0,-1 0 0 0 0,1 1 0 0 0,0-1 0 0 0,-1 1 0 0 0,0-1 0 0 0,1 1 0 0 0,-2 1 0 0 0,0-1 0 0 0,1 1 0 0 0,-1-1 0 0 0,2 0 0 0 0,0-1 0 0 0,0 0 0 0 0,-1 0 0 0 0,1 0 0 0 0,0 0 0 0 0,1-1 0 0 0,-3 2 0 0 0,1 0 0 0 0,1 0 0 0 0,-2 0 0 0 0,3-2 0 0 0,0 1 0 0 0,-1-1 0 0 0,1 2 0 0 0,-1-1 0 0 0,0 0 0 0 0,1 1 0 0 0,-1-1 0 0 0,1 0 0 0 0,-3 3 0 0 0,0 0 0 0 0,0 0 0 0 0,3-4 0 0 0,0 2 0 0 0,-2 1 0 0 0,0 1 0 0 0,-3 2 0 0 0,-1 2 0 0 0,0 0 0 0 0,-1 0 0 0 0,8-6 0 0 0,-8 7 0 0 0,0 0 0 0 0,5-3 0 0 0,-4 4 0 0 0,-5 5 0 0 0,-5 5 0 0 0,-6 7 0 0 0,-10 9 0 0 0,1-5 0 0 0,0 0 0 0 0,-3 3 0 0 0,0 0 0 0 0,4-4 0 0 0,-2 1 0 0 0,1 0 0 0 0,-2 1 0 0 0,1 1 0 0 0,-1 0 0 0 0,2-2 0 0 0,0-1 0 0 0,0 1 0 0 0,0 0 0 0 0,1-1 0 0 0,-1 1 0 0 0,1 0 0 0 0,-1 0 0 0 0,-1 2 0 0 0,-1 0 0 0 0,1 0 0 0 0,-1-1 0 0 0,2 0 0 0 0,-1 0 0 0 0,1 0 0 0 0,0 0 0 0 0,1-2 0 0 0,0 1 0 0 0,0-1 0 0 0,0 1 0 0 0,-1 0 0 0 0,0 1 0 0 0,-1-1 0 0 0,2 0 0 0 0,-5 4 0 0 0,1-1 0 0 0,0 1 0 0 0,0-1 0 0 0,0 1 0 0 0,0-1 0 0 0,1-1 0 0 0,0 0 0 0 0,1 0 0 0 0,-1 0 0 0 0,1 0 0 0 0,1-1 0 0 0,-3 3 0 0 0,1-1 0 0 0,4-5 0 0 0,0 1 0 0 0,1-1 0 0 0,-1 2 0 0 0,0 0 0 0 0,0-1 0 0 0,1 0 0 0 0,3-3 0 0 0,1 0 0 0 0,-7 8 0 0 0,1 0 0 0 0,3-5 0 0 0,4-4 0 0 0,6-9 0 0 0,7-9 0 0 0,0-1 0 0 0,2-1 0 0 0,3-3 0 0 0,1-2 0 0 0,-2 3 0 0 0,1-1 0 0 0,0-1 0 0 0,1 0 0 0 0,0 0 0 0 0,1-1 0 0 0,1-1 0 0 0,0 0 0 0 0,0 0 0 0 0,1-1 0 0 0,1 0 0 0 0,-1 0 0 0 0,-3 4 0 0 0,0-1 0 0 0,0 1 0 0 0,0 0 0 0 0,-1-1 0 0 0,1 1 0 0 0,0-1 0 0 0,0 0 0 0 0,0 1 0 0 0,0-1 0 0 0,0 1 0 0 0,0-1 0 0 0,0 1 0 0 0,0-1 0 0 0,0 1 0 0 0,-1-1 0 0 0,1 1 0 0 0,-1 0 0 0 0,1 0 0 0 0,-1 0 0 0 0,3-2 0 0 0,-1 0 0 0 0,0 0 0 0 0,0 1 0 0 0,-1 0 0 0 0,1 0 0 0 0,-1 1 0 0 0,-1 1 0 0 0,1-1 0 0 0,1-1 0 0 0,0 0 0 0 0,0 0 0 0 0,3-3 0 0 0,-1 0 0 0 0,-1 1 0 0 0,0 1 0 0 0,-3 2 0 0 0,1 0 0 0 0,-1 0 0 0 0,0 1 0 0 0,0 0 0 0 0,-1 0 0 0 0,4-4 0 0 0,1-1 0 0 0,-5 4 0 0 0,0 0 0 0 0,-3 3 0 0 0,-2 3 0 0 0,-3 1 0 0 0,-2 4 0 0 0,-3 2 0 0 0,-5 4 0 0 0,-5 4 0 0 0,-3 2 0 0 0,-4 4 0 0 0,7-5 0 0 0,0 1 0 0 0,-1 0 0 0 0,-1 1 0 0 0,-1 1 0 0 0,-1 1 0 0 0,1-1 0 0 0,0 1 0 0 0,-1 1 0 0 0,-1 1 0 0 0,1 0 0 0 0,-1 1 0 0 0,4-3 0 0 0,0 0 0 0 0,-1 0 0 0 0,0 2 0 0 0,1-1 0 0 0,-1 1 0 0 0,0 0 0 0 0,-1 1 0 0 0,1-1 0 0 0,1 1 0 0 0,-1-1 0 0 0,1 1 0 0 0,1-2 0 0 0,1 0 0 0 0,-1 0 0 0 0,0 0 0 0 0,0 1 0 0 0,0-1 0 0 0,1 0 0 0 0,-1 0 0 0 0,0 0 0 0 0,-1 1 0 0 0,0 1 0 0 0,1-1 0 0 0,-4 4 0 0 0,1-1 0 0 0,0-1 0 0 0,1 0 0 0 0,4-3 0 0 0,0-1 0 0 0,0 1 0 0 0,0-1 0 0 0,1-1 0 0 0,1-1 0 0 0,0 0 0 0 0,0 0 0 0 0,-3 5 0 0 0,2-3 0 0 0,2-3 0 0 0,2-2 0 0 0,7-12 0 0 0,4-6 0 0 0,7-9 0 0 0,-3 7 0 0 0,1-2 0 0 0,1-2 0 0 0,1 0 0 0 0,-2 3 0 0 0,0 0 0 0 0,0 0 0 0 0,0 0 0 0 0,0 0 0 0 0,0-1 0 0 0,2-1 0 0 0,0-1 0 0 0,0 1 0 0 0,-2 2 0 0 0,0 0 0 0 0,0 0 0 0 0,0 0 0 0 0,0 0 0 0 0,-1 0 0 0 0,1 0 0 0 0,0 1 0 0 0,0-1 0 0 0,1 0 0 0 0,0-1 0 0 0,0 0 0 0 0,0 2 0 0 0,-1-1 0 0 0,0 1 0 0 0,4-4 0 0 0,0 0 0 0 0,2-1 0 0 0,-1 0 0 0 0,0 1 0 0 0,-1 0 0 0 0,-1 3 0 0 0,-1 0 0 0 0,1 0 0 0 0,0 0 0 0 0,-3 2 0 0 0,0 1 0 0 0,1 0 0 0 0,-1 0 0 0 0,-2 2 0 0 0,0 0 0 0 0,8-7 0 0 0,-2 3 0 0 0,-2 2 0 0 0,-1 2 0 0 0,-1 1 0 0 0,-4 4 0 0 0,-1 1 0 0 0,-1 6 0 0 0,-3 3 0 0 0,-3 6 0 0 0,-5 9 0 0 0,1-9 0 0 0,-1 2 0 0 0,-4 4 0 0 0,-1 1 0 0 0,-1 0 0 0 0,-2 1 0 0 0,4-4 0 0 0,-2 1 0 0 0,1-1 0 0 0,-1 1 0 0 0,-1 0 0 0 0,0 0 0 0 0,-1 1 0 0 0,0 1 0 0 0,-1 0 0 0 0,3-3 0 0 0,-1 0 0 0 0,0 0 0 0 0,0 1 0 0 0,-1 0 0 0 0,0 0 0 0 0,0 0 0 0 0,1 0 0 0 0,-1 0 0 0 0,1-1 0 0 0,-1 0 0 0 0,1 0 0 0 0,0-2 0 0 0,0 1 0 0 0,1-1 0 0 0,-1 1 0 0 0,0-1 0 0 0,1 0 0 0 0,-1 1 0 0 0,0-1 0 0 0,0 1 0 0 0,-1 1 0 0 0,0 0 0 0 0,0-1 0 0 0,-2 2 0 0 0,1 0 0 0 0,0-1 0 0 0,1-1 0 0 0,0 0 0 0 0,0 0 0 0 0,0-1 0 0 0,0 1 0 0 0,1-1 0 0 0,-2 3 0 0 0,0-1 0 0 0,4-4 0 0 0,-1 1 0 0 0,1-1 0 0 0,-1 2 0 0 0,1-2 0 0 0,1 0 0 0 0,0-1 0 0 0,1-1 0 0 0,0 0 0 0 0,-7 8 0 0 0,3-4 0 0 0,3-2 0 0 0,3-5 0 0 0,7-14 0 0 0,7-7 0 0 0,1 0 0 0 0,2 0 0 0 0,3-3 0 0 0,2-1 0 0 0,-4 4 0 0 0,1 0 0 0 0,0 0 0 0 0,1 0 0 0 0,0-1 0 0 0,1 0 0 0 0,0 0 0 0 0,0-1 0 0 0,1 1 0 0 0,0-2 0 0 0,1 1 0 0 0,0 0 0 0 0,-1-1 0 0 0,1 1 0 0 0,0 0 0 0 0,0 0 0 0 0,0-1 0 0 0,0 1 0 0 0,-1 0 0 0 0,1-1 0 0 0,0 1 0 0 0,0 0 0 0 0,-1 0 0 0 0,1-1 0 0 0,-1 1 0 0 0,1 1 0 0 0,-1-1 0 0 0,0 0 0 0 0,1 0 0 0 0,-1 0 0 0 0,0 1 0 0 0,0 0 0 0 0,0 0 0 0 0,1 0 0 0 0,-1 0 0 0 0,0 0 0 0 0,-2 2 0 0 0,0 1 0 0 0,0-1 0 0 0,-1 1 0 0 0,1 0 0 0 0,0-1 0 0 0,-1 1 0 0 0,1 0 0 0 0,0 0 0 0 0,3-4 0 0 0,0 1 0 0 0,0 0 0 0 0,0 1 0 0 0,-3 3 0 0 0,-1 0 0 0 0,1-1 0 0 0,0 1 0 0 0,-3 1 0 0 0,0 1 0 0 0,9-7 0 0 0,-1 1 0 0 0,-7 7 0 0 0,0 0 0 0 0,-3 4 0 0 0,-9 12 0 0 0,-9 7 0 0 0,1-3 0 0 0,-2 1 0 0 0,-4 3 0 0 0,-2 1 0 0 0,4-5 0 0 0,0 1 0 0 0,0 1 0 0 0,-2 0 0 0 0,-1 1 0 0 0,1 0 0 0 0,-1 1 0 0 0,-1 1 0 0 0,0-1 0 0 0,4-2 0 0 0,-1-1 0 0 0,1 0 0 0 0,-1 1 0 0 0,0-1 0 0 0,0 1 0 0 0,0 0 0 0 0,0 0 0 0 0,-1 0 0 0 0,1 1 0 0 0,-1-1 0 0 0,1 0 0 0 0,-1 0 0 0 0,1 1 0 0 0,-1-1 0 0 0,1 0 0 0 0,-1 0 0 0 0,1 0 0 0 0,-1 0 0 0 0,1 0 0 0 0,0-1 0 0 0,1 1 0 0 0,-1-1 0 0 0,1 0 0 0 0,-4 4 0 0 0,-1-1 0 0 0,1 1 0 0 0,0 0 0 0 0,-1 0 0 0 0,1-1 0 0 0,4-2 0 0 0,0-2 0 0 0,0 1 0 0 0,-3 3 0 0 0,0-1 0 0 0,1 1 0 0 0,1-3 0 0 0,1 1 0 0 0,0-1 0 0 0,-1 1 0 0 0,0 0 0 0 0,1 0 0 0 0,1 0 0 0 0,0-1 0 0 0,0 0 0 0 0,-3 5 0 0 0,0 0 0 0 0,1-3 0 0 0,2 0 0 0 0,1-2 0 0 0,1 0 0 0 0,1-3 0 0 0,1-1 0 0 0,-1 2 0 0 0,0 0 0 0 0,-7 5 0 0 0,0 0 0 0 0,4-4 0 0 0,3-3 0 0 0,3-3 0 0 0,3-4 0 0 0,4-4 0 0 0,9-10 0 0 0,-1 1 0 0 0,0-2 0 0 0,2-2 0 0 0,1-1 0 0 0,2-3 0 0 0,1-1 0 0 0,-5 6 0 0 0,1-1 0 0 0,0 1 0 0 0,0-1 0 0 0,0 0 0 0 0,1 1 0 0 0,-1-1 0 0 0,0 1 0 0 0,1 0 0 0 0,0-2 0 0 0,1 1 0 0 0,-1-1 0 0 0,-1 2 0 0 0,1 0 0 0 0,-1 0 0 0 0,1 0 0 0 0,0-1 0 0 0,1 0 0 0 0,-1 0 0 0 0,1 0 0 0 0,-1 0 0 0 0,0 1 0 0 0,0 0 0 0 0,0-1 0 0 0,-1 1 0 0 0,0 0 0 0 0,0 0 0 0 0,0 1 0 0 0,-1 0 0 0 0,1 1 0 0 0,2-5 0 0 0,0 0 0 0 0,1 1 0 0 0,-1 0 0 0 0,-4 4 0 0 0,0 1 0 0 0,0 0 0 0 0,-1 1 0 0 0,4-6 0 0 0,-1 2 0 0 0,0 0 0 0 0,-2 3 0 0 0,-10 12 0 0 0,-7 6 0 0 0,-1 2 0 0 0,-2 2 0 0 0,-4 2 0 0 0,-1 0 0 0 0,3-2 0 0 0,1 0 0 0 0,-1 0 0 0 0,-1 1 0 0 0,-1-1 0 0 0,1 1 0 0 0,-1 1 0 0 0,0-1 0 0 0,-1 1 0 0 0,0 0 0 0 0,0 0 0 0 0,0 0 0 0 0,0 0 0 0 0,-1 1 0 0 0,1-1 0 0 0,0 1 0 0 0,-1-1 0 0 0,1 0 0 0 0,1-1 0 0 0,-1 1 0 0 0,1 0 0 0 0,0-1 0 0 0,1 0 0 0 0,0 0 0 0 0,0 0 0 0 0,0-1 0 0 0,0 1 0 0 0,-1 1 0 0 0,0-1 0 0 0,0 1 0 0 0,1 0 0 0 0,-1-1 0 0 0,1 0 0 0 0,1 0 0 0 0,0 0 0 0 0,0-1 0 0 0,-3 4 0 0 0,2-1 0 0 0,2-2 0 0 0,0 0 0 0 0,2-1 0 0 0,-1 1 0 0 0,-5 6 0 0 0,7-8 0 0 0,0-1 0 0 0,-5 6 0 0 0,3-2 0 0 0,2-3 0 0 0,3-2 0 0 0,4-2 0 0 0,3-4 0 0 0,3-1 0 0 0,4-4 0 0 0,5-3 0 0 0,1-4 0 0 0,5-4 0 0 0,-8 5 0 0 0,1 0 0 0 0,-1 0 0 0 0,0 0 0 0 0,4-3 0 0 0,0 1 0 0 0,-1-1 0 0 0,1 0 0 0 0,2-2 0 0 0,1-1 0 0 0,1 0 0 0 0,0-1 0 0 0,-4 5 0 0 0,-1-1 0 0 0,1 0 0 0 0,0 0 0 0 0,-1 0 0 0 0,2-1 0 0 0,1-1 0 0 0,0 0 0 0 0,0-1 0 0 0,1 0 0 0 0,-1 1 0 0 0,1-1 0 0 0,0-1 0 0 0,0 1 0 0 0,0-1 0 0 0,0 0 0 0 0,1 0 0 0 0,0-1 0 0 0,-5 4 0 0 0,0 0 0 0 0,1 0 0 0 0,-1 0 0 0 0,1 0 0 0 0,-1 0 0 0 0,0 0 0 0 0,1-1 0 0 0,-1 1 0 0 0,1-1 0 0 0,-1 1 0 0 0,1-1 0 0 0,-1 1 0 0 0,0 0 0 0 0,0 0 0 0 0,0 0 0 0 0,0 0 0 0 0,0-1 0 0 0,1 1 0 0 0,-1 0 0 0 0,3-3 0 0 0,1 0 0 0 0,-1 1 0 0 0,-2 1 0 0 0,1 0 0 0 0,-1 0 0 0 0,1 1 0 0 0,-1-1 0 0 0,0 2 0 0 0,3-3 0 0 0,-1 1 0 0 0,-1 1 0 0 0,1 0 0 0 0,-3 3 0 0 0,-1 1 0 0 0,-2 2 0 0 0,1 0 0 0 0,1-1 0 0 0,0 1 0 0 0,8 0 0 0 0,-2 4 0 0 0,-8 9 0 0 0,-11 12 0 0 0,-4-3 0 0 0,-3 2 0 0 0,-1 1 0 0 0,-3 1 0 0 0,1-4 0 0 0,-1 0 0 0 0,0 1 0 0 0,-1-1 0 0 0,-1 1 0 0 0,0 0 0 0 0,0 0 0 0 0,-1 1 0 0 0,0 0 0 0 0,-2 1 0 0 0,1 0 0 0 0,-1 0 0 0 0,0 0 0 0 0,0 1 0 0 0,-1-1 0 0 0,5-4 0 0 0,-1 0 0 0 0,0 0 0 0 0,0 0 0 0 0,0 1 0 0 0,0-1 0 0 0,0 0 0 0 0,-1 0 0 0 0,1 0 0 0 0,0 0 0 0 0,0 0 0 0 0,0 0 0 0 0,0-1 0 0 0,0 1 0 0 0,-1 0 0 0 0,1-1 0 0 0,-4 4 0 0 0,1 0 0 0 0,0-1 0 0 0,1-1 0 0 0,0 0 0 0 0,0 1 0 0 0,-2 1 0 0 0,0 1 0 0 0,0 0 0 0 0,2-2 0 0 0,0 0 0 0 0,0 0 0 0 0,2-1 0 0 0,0-1 0 0 0,1 0 0 0 0,-3 3 0 0 0,2-1 0 0 0,2-3 0 0 0,0 0 0 0 0,-5 5 0 0 0,8-8 0 0 0,-1-1 0 0 0,-7 9 0 0 0,2-2 0 0 0,3-5 0 0 0,5-4 0 0 0,6-8 0 0 0,10-13 0 0 0,0 1 0 0 0,1-1 0 0 0,3-4 0 0 0,1-2 0 0 0,-3 6 0 0 0,1-1 0 0 0,0-1 0 0 0,1-1 0 0 0,1 0 0 0 0,0-1 0 0 0,-1 3 0 0 0,0 0 0 0 0,0-1 0 0 0,0 2 0 0 0,2-4 0 0 0,1 0 0 0 0,0 0 0 0 0,-1 2 0 0 0,0 0 0 0 0,0 0 0 0 0,0 1 0 0 0,0-2 0 0 0,1 1 0 0 0,-1 0 0 0 0,-1 2 0 0 0,0-1 0 0 0,1 0 0 0 0,-1 1 0 0 0,-1 0 0 0 0,0 1 0 0 0,-1 0 0 0 0,1-1 0 0 0,1 0 0 0 0,0 0 0 0 0,1-1 0 0 0,-1 1 0 0 0,0 0 0 0 0,-1 1 0 0 0,1-1 0 0 0,0 0 0 0 0,0 1 0 0 0,-1 0 0 0 0,1 0 0 0 0,-1 1 0 0 0,3-3 0 0 0,-1 1 0 0 0,0 0 0 0 0,0 1 0 0 0,0 0 0 0 0,-1 1 0 0 0,4-3 0 0 0,-1 0 0 0 0,-4 5 0 0 0,-1-1 0 0 0,0 1 0 0 0,1 0 0 0 0,-1 0 0 0 0,0 1 0 0 0,-1 0 0 0 0,-1 2 0 0 0,0 0 0 0 0,8-5 0 0 0,1 2 0 0 0,-7 9 0 0 0,-6 8 0 0 0,-10 9 0 0 0,-4-3 0 0 0,-2 1 0 0 0,-4 3 0 0 0,-1 0 0 0 0,2-4 0 0 0,1 1 0 0 0,-2 0 0 0 0,0 1 0 0 0,0 0 0 0 0,-1 0 0 0 0,1-1 0 0 0,0 0 0 0 0,0 0 0 0 0,0 1 0 0 0,-2 0 0 0 0,1 0 0 0 0,-1 0 0 0 0,1 1 0 0 0,0-1 0 0 0,0-1 0 0 0,-1 1 0 0 0,1 0 0 0 0,-1 0 0 0 0,0 1 0 0 0,-1-1 0 0 0,2 0 0 0 0,-4 2 0 0 0,1 0 0 0 0,-1 1 0 0 0,1-2 0 0 0,-1 1 0 0 0,1 0 0 0 0,0-1 0 0 0,-2 1 0 0 0,2 0 0 0 0,-1 0 0 0 0,3-3 0 0 0,-1 2 0 0 0,1-1 0 0 0,-1 0 0 0 0,3-2 0 0 0,-1 0 0 0 0,1 0 0 0 0,0 0 0 0 0,-4 5 0 0 0,0-1 0 0 0,0 0 0 0 0,0 1 0 0 0,-1-1 0 0 0,2-1 0 0 0,-1-1 0 0 0,1-2 0 0 0,0 1 0 0 0,-1-2 0 0 0,4-2 0 0 0,0-2 0 0 0,0 1 0 0 0,0-1 0 0 0,-8 5 0 0 0,10-6 0 0 0,1 0 0 0 0,-6 3 0 0 0,4-4 0 0 0,7-3 0 0 0,7-1 0 0 0,9-6 0 0 0,12-4 0 0 0,-6-2 0 0 0,0-3 0 0 0,-3 2 0 0 0,0-2 0 0 0,0 1 0 0 0,2-3 0 0 0,0-1 0 0 0,0 1 0 0 0,0-1 0 0 0,-1 1 0 0 0,0-2 0 0 0,-2 4 0 0 0,0-1 0 0 0,1 0 0 0 0,0 0 0 0 0,1-2 0 0 0,1 0 0 0 0,0 0 0 0 0,-1 0 0 0 0,-1 2 0 0 0,0 0 0 0 0,0 0 0 0 0,0 0 0 0 0,2-3 0 0 0,1 0 0 0 0,1 1 0 0 0,-2-1 0 0 0,-2 4 0 0 0,-1 0 0 0 0,0 0 0 0 0,1-1 0 0 0,2-3 0 0 0,2 0 0 0 0,-1 0 0 0 0,0 0 0 0 0,0 0 0 0 0,0 0 0 0 0,0-1 0 0 0,-2 3 0 0 0,0 0 0 0 0,1-1 0 0 0,-1 1 0 0 0,-1 1 0 0 0,-1 0 0 0 0,1 1 0 0 0,0-1 0 0 0,0-1 0 0 0,1 1 0 0 0,0-1 0 0 0,-1 1 0 0 0,0 0 0 0 0,-1 1 0 0 0,1 0 0 0 0,-1 0 0 0 0,2-3 0 0 0,1 1 0 0 0,-1 0 0 0 0,-2 2 0 0 0,0 0 0 0 0,0 1 0 0 0,1-1 0 0 0,-1 0 0 0 0,2-2 0 0 0,0 1 0 0 0,-5 4 0 0 0,0 0 0 0 0,0-1 0 0 0,1 0 0 0 0,-2 2 0 0 0,0 1 0 0 0,8-9 0 0 0,-10 11 0 0 0,-6 6 0 0 0,-16 13 0 0 0,1-1 0 0 0,-2 1 0 0 0,-2 3 0 0 0,-1 0 0 0 0,4-3 0 0 0,-1 1 0 0 0,0 0 0 0 0,2-2 0 0 0,0 1 0 0 0,-1 0 0 0 0,1 0 0 0 0,0 0 0 0 0,-1 1 0 0 0,1-1 0 0 0,-1 1 0 0 0,-1 2 0 0 0,-1 0 0 0 0,0 1 0 0 0,0 0 0 0 0,2-2 0 0 0,-1 1 0 0 0,1 0 0 0 0,0-1 0 0 0,-1 1 0 0 0,0 1 0 0 0,0-1 0 0 0,1 0 0 0 0,2-3 0 0 0,-1 1 0 0 0,1-1 0 0 0,0 0 0 0 0,-2 2 0 0 0,1 1 0 0 0,-1-1 0 0 0,1 0 0 0 0,-4 2 0 0 0,1 0 0 0 0,0 0 0 0 0,4-3 0 0 0,0-1 0 0 0,-1 1 0 0 0,1-1 0 0 0,-1 2 0 0 0,-1 0 0 0 0,1 0 0 0 0,0 0 0 0 0,0 0 0 0 0,1-1 0 0 0,-3 3 0 0 0,1 0 0 0 0,0 0 0 0 0,1-1 0 0 0,4-3 0 0 0,0-1 0 0 0,1 0 0 0 0,0 0 0 0 0,1-2 0 0 0,1 0 0 0 0,-4 6 0 0 0,0 1 0 0 0,3-5 0 0 0,4-4 0 0 0,3-5 0 0 0,9-11 0 0 0,7-10 0 0 0,-4 5 0 0 0,2-2 0 0 0,2-2 0 0 0,1-1 0 0 0,-3 3 0 0 0,0 0 0 0 0,0 0 0 0 0,1-1 0 0 0,0 1 0 0 0,1-2 0 0 0,0 0 0 0 0,0 0 0 0 0,0 0 0 0 0,1-1 0 0 0,-1 0 0 0 0,1-1 0 0 0,-3 5 0 0 0,-1 0 0 0 0,0 0 0 0 0,1-1 0 0 0,-1 1 0 0 0,1-1 0 0 0,0 0 0 0 0,-1 1 0 0 0,0-1 0 0 0,1 1 0 0 0,-1 0 0 0 0,0 0 0 0 0,1-1 0 0 0,-1 1 0 0 0,0 0 0 0 0,0 0 0 0 0,2-2 0 0 0,-1 1 0 0 0,1 0 0 0 0,-1-1 0 0 0,0 2 0 0 0,-1-1 0 0 0,2-1 0 0 0,-1 0 0 0 0,0 1 0 0 0,-1 0 0 0 0,-1 2 0 0 0,-2 1 0 0 0,0 2 0 0 0,-1-1 0 0 0,7-7 0 0 0,0-1 0 0 0,-4 4 0 0 0,-15 14 0 0 0,-10 12 0 0 0,2-1 0 0 0,-2 1 0 0 0,-3 4 0 0 0,-1 1 0 0 0,5-4 0 0 0,-1 1 0 0 0,1-1 0 0 0,-3 2 0 0 0,1 0 0 0 0,0 1 0 0 0,-2 0 0 0 0,0 1 0 0 0,-1 0 0 0 0,0 1 0 0 0,0 0 0 0 0,-1 0 0 0 0,5-3 0 0 0,0-1 0 0 0,0 1 0 0 0,-1 0 0 0 0,-1 1 0 0 0,0-1 0 0 0,0 1 0 0 0,0 0 0 0 0,1 0 0 0 0,0-1 0 0 0,1 0 0 0 0,-2 0 0 0 0,-1 3 0 0 0,-1-1 0 0 0,0 1 0 0 0,2-1 0 0 0,-2 1 0 0 0,0-1 0 0 0,1 1 0 0 0,1-2 0 0 0,0 0 0 0 0,0 1 0 0 0,0 0 0 0 0,2-2 0 0 0,0 1 0 0 0,0 0 0 0 0,0-1 0 0 0,-2 2 0 0 0,1 0 0 0 0,0 0 0 0 0,0 0 0 0 0,-1 1 0 0 0,1-2 0 0 0,3-2 0 0 0,0-2 0 0 0,-1 1 0 0 0,-4 2 0 0 0,1-1 0 0 0,3-3 0 0 0,0-1 0 0 0,0-1 0 0 0,0 0 0 0 0,2-1 0 0 0,-1 0 0 0 0,-7 5 0 0 0,2-3 0 0 0,5-3 0 0 0,5-2 0 0 0,14-3 0 0 0,8-2 0 0 0,1-4 0 0 0,2-3 0 0 0,3-3 0 0 0,0-3 0 0 0,-5 3 0 0 0,-1 0 0 0 0,1-2 0 0 0,-3 0 0 0 0,0 0 0 0 0,0-1 0 0 0,0 0 0 0 0,3-3 0 0 0,-1 0 0 0 0,1 0 0 0 0,0 0 0 0 0,0 0 0 0 0,1-1 0 0 0,-1 1 0 0 0,1 0 0 0 0,-1-1 0 0 0,1 1 0 0 0,-3 1 0 0 0,1 0 0 0 0,0 1 0 0 0,0-1 0 0 0,-1 2 0 0 0,-1 1 0 0 0,0-1 0 0 0,0 1 0 0 0,1-2 0 0 0,1 1 0 0 0,-1 0 0 0 0,0-1 0 0 0,3-2 0 0 0,1 0 0 0 0,-1 0 0 0 0,-2 2 0 0 0,0 0 0 0 0,0 0 0 0 0,0 1 0 0 0,0-1 0 0 0,-1 2 0 0 0,3-4 0 0 0,-1 2 0 0 0,2-2 0 0 0,-1 1 0 0 0,-4 4 0 0 0,0 0 0 0 0,-2 1 0 0 0,0 0 0 0 0,7-4 0 0 0,-4 3 0 0 0,2 0 0 0 0,-2 3 0 0 0,-9 10 0 0 0,-5 6 0 0 0,-10 9 0 0 0,0-2 0 0 0,-1 1 0 0 0,-3 2 0 0 0,0 0 0 0 0,3-4 0 0 0,0 0 0 0 0,-1 1 0 0 0,0 0 0 0 0,-1 1 0 0 0,0 0 0 0 0,0 0 0 0 0,0 0 0 0 0,-1 1 0 0 0,0 0 0 0 0,-1 1 0 0 0,1-1 0 0 0,1-2 0 0 0,1 1 0 0 0,-1-1 0 0 0,0 0 0 0 0,0 0 0 0 0,1 0 0 0 0,0-1 0 0 0,1-1 0 0 0,-1 1 0 0 0,1 0 0 0 0,0-1 0 0 0,-1 1 0 0 0,-4 6 0 0 0,0-2 0 0 0,5-4 0 0 0,0 0 0 0 0,1-1 0 0 0,0-1 0 0 0,-5 6 0 0 0,3-2 0 0 0,-2 0 0 0 0,4-4 0 0 0,6-14 0 0 0,6-11 0 0 0,3 2 0 0 0,2-1 0 0 0,4-7 0 0 0,1 0 0 0 0,-3 5 0 0 0,1-1 0 0 0,0 1 0 0 0,1-2 0 0 0,1-1 0 0 0,0 0 0 0 0,1 0 0 0 0,0-1 0 0 0,0 0 0 0 0,-2 3 0 0 0,-1 1 0 0 0,1 0 0 0 0,0-1 0 0 0,0 1 0 0 0,0-1 0 0 0,0 1 0 0 0,-1-1 0 0 0,4-4 0 0 0,0 0 0 0 0,0 1 0 0 0,-1 0 0 0 0,0 2 0 0 0,0-1 0 0 0,-1 0 0 0 0,1 1 0 0 0,-1 0 0 0 0,2-3 0 0 0,-1 1 0 0 0,-1 0 0 0 0,0 2 0 0 0,-5 5 0 0 0,1 1 0 0 0,-1-2 0 0 0,1 0 0 0 0,-1 2 0 0 0,-1-1 0 0 0,5-8 0 0 0,-5 4 0 0 0,-14 13 0 0 0,-9 11 0 0 0,1 3 0 0 0,-2 2 0 0 0,5-3 0 0 0,0 1 0 0 0,-1 0 0 0 0,-1 2 0 0 0,0 1 0 0 0,0-1 0 0 0,-2 2 0 0 0,0 0 0 0 0,0 1 0 0 0,-1 0 0 0 0,0 1 0 0 0,0 0 0 0 0,4-3 0 0 0,0-1 0 0 0,0 0 0 0 0,0 0 0 0 0,0 1 0 0 0,0 0 0 0 0,-1 0 0 0 0,1 0 0 0 0,1 0 0 0 0,-1 0 0 0 0,0 0 0 0 0,1-1 0 0 0,-4 5 0 0 0,0 0 0 0 0,0 0 0 0 0,2-2 0 0 0,0-1 0 0 0,0 1 0 0 0,0 0 0 0 0,0 0 0 0 0,1 0 0 0 0,1-2 0 0 0,0 0 0 0 0,1-1 0 0 0,-3 5 0 0 0,0-1 0 0 0,3-2 0 0 0,0-1 0 0 0,1 0 0 0 0,1 0 0 0 0,2-3 0 0 0,0 0 0 0 0,-1 1 0 0 0,1-1 0 0 0,-2 6 0 0 0,1-1 0 0 0,2-5 0 0 0,4-3 0 0 0,12-13 0 0 0,8-9 0 0 0,-6 3 0 0 0,2-2 0 0 0,4-4 0 0 0,1-2 0 0 0,-5 6 0 0 0,0-1 0 0 0,1 0 0 0 0,1-1 0 0 0,0 0 0 0 0,1-1 0 0 0,-3 3 0 0 0,1-1 0 0 0,-1 0 0 0 0,1 0 0 0 0,0 1 0 0 0,-1-1 0 0 0,1 1 0 0 0,-1-1 0 0 0,2-1 0 0 0,0 0 0 0 0,0-1 0 0 0,0 2 0 0 0,3-4 0 0 0,-2 1 0 0 0,2 0 0 0 0,-5 3 0 0 0,1 0 0 0 0,0 0 0 0 0,0 0 0 0 0,0 1 0 0 0,1-1 0 0 0,-1 0 0 0 0,1 0 0 0 0,3-3 0 0 0,0 0 0 0 0,0 0 0 0 0,-2 2 0 0 0,0 0 0 0 0,0 1 0 0 0,0-1 0 0 0,1 1 0 0 0,-1 1 0 0 0,-3 2 0 0 0,0 0 0 0 0,0 1 0 0 0,6-5 0 0 0,0 0 0 0 0,-4 4 0 0 0,-1 1 0 0 0,0 0 0 0 0,0 0 0 0 0,7-3 0 0 0,-10 6 0 0 0,-1 1 0 0 0,10-5 0 0 0,-3 4 0 0 0,-7 3 0 0 0,-3 14 0 0 0,-10 6 0 0 0,-2-2 0 0 0,-3 1 0 0 0,-3 2 0 0 0,-1 1 0 0 0,2-5 0 0 0,0 2 0 0 0,0-1 0 0 0,-2 2 0 0 0,0-1 0 0 0,0 1 0 0 0,-1 1 0 0 0,-1 1 0 0 0,1-1 0 0 0,-2 2 0 0 0,0 0 0 0 0,0 0 0 0 0,3-4 0 0 0,0 0 0 0 0,0 0 0 0 0,0-1 0 0 0,-1 2 0 0 0,1-1 0 0 0,-1 0 0 0 0,1 0 0 0 0,-1 0 0 0 0,0 0 0 0 0,1 0 0 0 0,-1 0 0 0 0,1 0 0 0 0,-1-1 0 0 0,0 1 0 0 0,1-1 0 0 0,-4 4 0 0 0,1 0 0 0 0,-1-1 0 0 0,3-1 0 0 0,-1-1 0 0 0,1 0 0 0 0,-1 1 0 0 0,0 0 0 0 0,1-1 0 0 0,2-1 0 0 0,0-1 0 0 0,0 0 0 0 0,-3 4 0 0 0,2-1 0 0 0,1-1 0 0 0,1-1 0 0 0,2-3 0 0 0,0 0 0 0 0,-4 7 0 0 0,0 1 0 0 0,0-3 0 0 0,5-3 0 0 0,10-17 0 0 0,8-10 0 0 0,1-1 0 0 0,1-3 0 0 0,-3 5 0 0 0,1 0 0 0 0,0-1 0 0 0,2-2 0 0 0,0 0 0 0 0,1 0 0 0 0,-2 1 0 0 0,1 0 0 0 0,0 0 0 0 0,0 0 0 0 0,1-1 0 0 0,0-1 0 0 0,0 1 0 0 0,0 0 0 0 0,0 0 0 0 0,-1 1 0 0 0,0 0 0 0 0,0 0 0 0 0,-1 1 0 0 0,0 0 0 0 0,0 0 0 0 0,1 0 0 0 0,3-5 0 0 0,0 1 0 0 0,0-1 0 0 0,-3 4 0 0 0,0-1 0 0 0,1 1 0 0 0,-1-1 0 0 0,-1 2 0 0 0,1-1 0 0 0,-1 1 0 0 0,0 0 0 0 0,2-3 0 0 0,1 1 0 0 0,-1-1 0 0 0,1 1 0 0 0,-1-1 0 0 0,0 1 0 0 0,-1 2 0 0 0,-1 0 0 0 0,0 0 0 0 0,3-3 0 0 0,0 1 0 0 0,-2 2 0 0 0,-1 1 0 0 0,-1 2 0 0 0,-2 1 0 0 0,8-7 0 0 0,-1 2 0 0 0,0 0 0 0 0,-3 4 0 0 0,-5 5 0 0 0,-10 13 0 0 0,-11 11 0 0 0,2-6 0 0 0,-1 2 0 0 0,-5 3 0 0 0,-1 0 0 0 0,5-4 0 0 0,-1 0 0 0 0,0 1 0 0 0,-1 0 0 0 0,-1 1 0 0 0,0 0 0 0 0,-1 1 0 0 0,0 0 0 0 0,-1 0 0 0 0,4-3 0 0 0,1 0 0 0 0,-1-1 0 0 0,0 1 0 0 0,0 1 0 0 0,-1-1 0 0 0,1 0 0 0 0,0 0 0 0 0,0 1 0 0 0,-1-1 0 0 0,1 0 0 0 0,0 0 0 0 0,-4 4 0 0 0,0 0 0 0 0,0-1 0 0 0,2-1 0 0 0,1 0 0 0 0,-1-1 0 0 0,0 1 0 0 0,1-1 0 0 0,0 0 0 0 0,-3 3 0 0 0,0 0 0 0 0,5-6 0 0 0,1 1 0 0 0,0-1 0 0 0,-2 3 0 0 0,0-1 0 0 0,0 1 0 0 0,0 0 0 0 0,4-5 0 0 0,0 1 0 0 0,-1 0 0 0 0,1 0 0 0 0,-4 5 0 0 0,1-2 0 0 0,3-3 0 0 0,3-3 0 0 0,11-13 0 0 0,6-6 0 0 0,-2 2 0 0 0,0 0 0 0 0,3-2 0 0 0,1-1 0 0 0,1-1 0 0 0,1-1 0 0 0,2-1 0 0 0,0-1 0 0 0,-5 6 0 0 0,1-1 0 0 0,0 0 0 0 0,0-1 0 0 0,1 1 0 0 0,-1-1 0 0 0,1 0 0 0 0,0 1 0 0 0,0-1 0 0 0,0 0 0 0 0,0 1 0 0 0,0-1 0 0 0,0 1 0 0 0,0 0 0 0 0,0-1 0 0 0,-1 1 0 0 0,1 1 0 0 0,-1-1 0 0 0,4-2 0 0 0,-2 1 0 0 0,-1 1 0 0 0,-1 1 0 0 0,-2 3 0 0 0,0-1 0 0 0,7-7 0 0 0,-2 3 0 0 0,1-1 0 0 0,-3 5 0 0 0,-4 3 0 0 0,-4 6 0 0 0,-8 10 0 0 0,-11 10 0 0 0,3-7 0 0 0,-1 1 0 0 0,-3 3 0 0 0,-1 0 0 0 0,4-4 0 0 0,-1 0 0 0 0,0 0 0 0 0,-1 1 0 0 0,0 1 0 0 0,0-1 0 0 0,-2 2 0 0 0,0 0 0 0 0,0 0 0 0 0,-1 1 0 0 0,0 0 0 0 0,0 0 0 0 0,0 0 0 0 0,0 0 0 0 0,-1 0 0 0 0,5-4 0 0 0,-1 0 0 0 0,1 0 0 0 0,0 1 0 0 0,-4 3 0 0 0,0 1 0 0 0,0 0 0 0 0,0-1 0 0 0,1 0 0 0 0,0 0 0 0 0,2-1 0 0 0,-1 0 0 0 0,1-2 0 0 0,2-1 0 0 0,0 0 0 0 0,0-2 0 0 0,-2 2 0 0 0,2-1 0 0 0,0-2 0 0 0,0 0 0 0 0,0-1 0 0 0,1 0 0 0 0,1-1 0 0 0,0 0 0 0 0,-1 1 0 0 0,0-1 0 0 0,-4 5 0 0 0,4-5 0 0 0,4-3 0 0 0,17-14 0 0 0,6-7 0 0 0,-5 4 0 0 0,0-2 0 0 0,0 2 0 0 0,2-2 0 0 0,1-1 0 0 0,-2 1 0 0 0,3-3 0 0 0,-2 1 0 0 0,1-2 0 0 0,-1 2 0 0 0,1-1 0 0 0,0 0 0 0 0,-1 1 0 0 0,2-2 0 0 0,-1 0 0 0 0,1 0 0 0 0,-2 2 0 0 0,0 0 0 0 0,1-1 0 0 0,0 1 0 0 0,-1 0 0 0 0,0 1 0 0 0,0-1 0 0 0,0 1 0 0 0,0-1 0 0 0,0 1 0 0 0,0 0 0 0 0,0 0 0 0 0,0-1 0 0 0,0 1 0 0 0,0-1 0 0 0,0 1 0 0 0,4-4 0 0 0,-1 0 0 0 0,-1 1 0 0 0,0 1 0 0 0,-2 1 0 0 0,1 0 0 0 0,-2 1 0 0 0,0 1 0 0 0,0 0 0 0 0,3-3 0 0 0,-1 0 0 0 0,-2 4 0 0 0,0-1 0 0 0,1-2 0 0 0,0 0 0 0 0,-4 6 0 0 0,0-1 0 0 0,0 1 0 0 0,0 0 0 0 0,4-5 0 0 0,-1 2 0 0 0,-3 3 0 0 0,-8 10 0 0 0,-7 8 0 0 0,-2 1 0 0 0,-1 2 0 0 0,-4 5 0 0 0,-2 0 0 0 0,4-3 0 0 0,-1-1 0 0 0,1 1 0 0 0,-2 1 0 0 0,1 0 0 0 0,-2 0 0 0 0,1 1 0 0 0,-1 0 0 0 0,-1 1 0 0 0,1-1 0 0 0,-1 2 0 0 0,0-2 0 0 0,0 1 0 0 0,0 0 0 0 0,1-1 0 0 0,0 0 0 0 0,0 0 0 0 0,0-1 0 0 0,1 0 0 0 0,0 0 0 0 0,0 0 0 0 0,2-2 0 0 0,-1 1 0 0 0,0-1 0 0 0,1 0 0 0 0,-1 0 0 0 0,1 0 0 0 0,-6 6 0 0 0,1-1 0 0 0,4-4 0 0 0,0-1 0 0 0,-1 1 0 0 0,1-1 0 0 0,-5 6 0 0 0,8-8 0 0 0,0-2 0 0 0,-4 5 0 0 0,3-2 0 0 0,2-4 0 0 0,2-2 0 0 0,6-11 0 0 0,6-6 0 0 0,0 2 0 0 0,1-1 0 0 0,5-4 0 0 0,0-1 0 0 0,2 0 0 0 0,1-1 0 0 0,-3 4 0 0 0,0-1 0 0 0,0 0 0 0 0,1 0 0 0 0,0 0 0 0 0,0-1 0 0 0,1-1 0 0 0,-1 1 0 0 0,2-1 0 0 0,-1 0 0 0 0,1-1 0 0 0,0 1 0 0 0,0-1 0 0 0,1 0 0 0 0,-1 1 0 0 0,0-1 0 0 0,0 1 0 0 0,0 0 0 0 0,-2 2 0 0 0,1-1 0 0 0,-1 1 0 0 0,2-1 0 0 0,-1-1 0 0 0,-1 1 0 0 0,-1 3 0 0 0,-1-1 0 0 0,0 1 0 0 0,5-6 0 0 0,-1 1 0 0 0,0 2 0 0 0,-2 1 0 0 0,-4 4 0 0 0,0 1 0 0 0,0-1 0 0 0,1 1 0 0 0,-1 0 0 0 0,0 0 0 0 0,6-6 0 0 0,-3 4 0 0 0,-3 4 0 0 0,-8 10 0 0 0,-7 6 0 0 0,-1 0 0 0 0,-3 1 0 0 0,-3 5 0 0 0,-2 0 0 0 0,-2 2 0 0 0,-1 1 0 0 0,5-5 0 0 0,0 0 0 0 0,0 1 0 0 0,-1 0 0 0 0,-1 1 0 0 0,1 0 0 0 0,-2 1 0 0 0,1 0 0 0 0,-1 0 0 0 0,0 1 0 0 0,-1 0 0 0 0,1 0 0 0 0,-1 0 0 0 0,0 1 0 0 0,0-1 0 0 0,0 1 0 0 0,0-1 0 0 0,-1 1 0 0 0,1-1 0 0 0,-1 1 0 0 0,1 0 0 0 0,0-2 0 0 0,0 1 0 0 0,1-1 0 0 0,1-1 0 0 0,0 0 0 0 0,0 0 0 0 0,-1 0 0 0 0,0 0 0 0 0,1 0 0 0 0,1-1 0 0 0,1-1 0 0 0,0 0 0 0 0,-5 4 0 0 0,0 0 0 0 0,2 0 0 0 0,1-2 0 0 0,2 0 0 0 0,0-2 0 0 0,2-1 0 0 0,1 0 0 0 0,-5 6 0 0 0,2-3 0 0 0,-1 1 0 0 0,2-4 0 0 0,8-11 0 0 0,4-9 0 0 0,11-13 0 0 0,0 5 0 0 0,1-2 0 0 0,-2 5 0 0 0,0 0 0 0 0,1 0 0 0 0,2-2 0 0 0,-1 0 0 0 0,2 0 0 0 0,1-2 0 0 0,0 1 0 0 0,1-2 0 0 0,-2 4 0 0 0,0-1 0 0 0,1 0 0 0 0,-1 0 0 0 0,3-2 0 0 0,-1 0 0 0 0,1 0 0 0 0,-3 3 0 0 0,1 0 0 0 0,-1 0 0 0 0,1 0 0 0 0,-2 1 0 0 0,1 0 0 0 0,-1 0 0 0 0,1 0 0 0 0,0-1 0 0 0,1 0 0 0 0,-1 0 0 0 0,1 1 0 0 0,3-4 0 0 0,0 0 0 0 0,0 1 0 0 0,-2 1 0 0 0,1 1 0 0 0,-1 0 0 0 0,0 0 0 0 0,1 0 0 0 0,-1 0 0 0 0,-1 3 0 0 0,-2 0 0 0 0,1 0 0 0 0,4-3 0 0 0,0 2 0 0 0,-3 1 0 0 0,1 1 0 0 0,-4 2 0 0 0,0 1 0 0 0,11-4 0 0 0,-12 5 0 0 0,1 0 0 0 0,8-3 0 0 0,-1 3 0 0 0,-7 9 0 0 0,-3 6 0 0 0,-9 8 0 0 0,-3-4 0 0 0,-3 1 0 0 0,-2 3 0 0 0,-2 0 0 0 0,-2 2 0 0 0,0 1 0 0 0,1-4 0 0 0,0 1 0 0 0,0-1 0 0 0,-1 1 0 0 0,0 0 0 0 0,0 0 0 0 0,-1 2 0 0 0,-1-1 0 0 0,0 1 0 0 0,0 0 0 0 0,-1-1 0 0 0,0 1 0 0 0,0 0 0 0 0,-1 1 0 0 0,1-1 0 0 0,0-1 0 0 0,0 0 0 0 0,0 0 0 0 0,1-2 0 0 0,0 1 0 0 0,0-1 0 0 0,0 1 0 0 0,-1 1 0 0 0,1-1 0 0 0,1-2 0 0 0,1-1 0 0 0,0 1 0 0 0,0 0 0 0 0,0 0 0 0 0,0 0 0 0 0,2-1 0 0 0,0 0 0 0 0,1-1 0 0 0,-3 4 0 0 0,1-2 0 0 0,-2 6 0 0 0,5-11 0 0 0,1 1 0 0 0,-6 7 0 0 0,2-1 0 0 0,3-4 0 0 0,10-15 0 0 0,7-11 0 0 0,0 0 0 0 0,3-3 0 0 0,-1 1 0 0 0,1-2 0 0 0,0 1 0 0 0,2-1 0 0 0,0-1 0 0 0,0 0 0 0 0,-1 2 0 0 0,0 0 0 0 0,0 0 0 0 0,1-1 0 0 0,0 1 0 0 0,0 0 0 0 0,0 0 0 0 0,0 0 0 0 0,1-1 0 0 0,0 0 0 0 0,0 1 0 0 0,0-1 0 0 0,-2 2 0 0 0,1 1 0 0 0,-1-1 0 0 0,0 0 0 0 0,1 1 0 0 0,0-1 0 0 0,-1 0 0 0 0,1 1 0 0 0,-1 0 0 0 0,0 0 0 0 0,1 0 0 0 0,-1 0 0 0 0,1-1 0 0 0,1 0 0 0 0,0 0 0 0 0,-1 0 0 0 0,2-2 0 0 0,0 1 0 0 0,0 0 0 0 0,-1 0 0 0 0,0 1 0 0 0,0 1 0 0 0,2-3 0 0 0,1 0 0 0 0,-6 5 0 0 0,1 1 0 0 0,-1 0 0 0 0,1-1 0 0 0,0 1 0 0 0,-2 0 0 0 0,0 2 0 0 0,0 0 0 0 0,-1 1 0 0 0,7-6 0 0 0,1 1 0 0 0,-8 10 0 0 0,-5 7 0 0 0,-14 10 0 0 0,0 0 0 0 0,-2 0 0 0 0,-3 3 0 0 0,-2 1 0 0 0,4-5 0 0 0,0 1 0 0 0,-1 0 0 0 0,0 1 0 0 0,-1 0 0 0 0,0-1 0 0 0,-1 2 0 0 0,0 0 0 0 0,0 0 0 0 0,-1 0 0 0 0,0 1 0 0 0,0-1 0 0 0,-1 1 0 0 0,1 0 0 0 0,-1 0 0 0 0,0 0 0 0 0,1 0 0 0 0,-1-1 0 0 0,2-1 0 0 0,1 0 0 0 0,-1 0 0 0 0,1-1 0 0 0,0 0 0 0 0,1 1 0 0 0,0-2 0 0 0,0 0 0 0 0,1 0 0 0 0,0 0 0 0 0,-1-1 0 0 0,1 1 0 0 0,0 0 0 0 0,-1 0 0 0 0,2 0 0 0 0,-4 4 0 0 0,1-2 0 0 0,2-1 0 0 0,0-1 0 0 0,3-2 0 0 0,0-1 0 0 0,1 1 0 0 0,0-1 0 0 0,-5 7 0 0 0,1-1 0 0 0,3-5 0 0 0,3-3 0 0 0,10-13 0 0 0,7-12 0 0 0,-1 5 0 0 0,1-2 0 0 0,0 1 0 0 0,0-1 0 0 0,1 0 0 0 0,2-3 0 0 0,0 1 0 0 0,0-1 0 0 0,0 2 0 0 0,-1 0 0 0 0,1-1 0 0 0,3-2 0 0 0,-1 0 0 0 0,1-1 0 0 0,-1 2 0 0 0,0-1 0 0 0,1 0 0 0 0,-4 4 0 0 0,0-1 0 0 0,1 0 0 0 0,-1 1 0 0 0,2-3 0 0 0,0 0 0 0 0,0 1 0 0 0,0 0 0 0 0,-1 0 0 0 0,1 1 0 0 0,-4 2 0 0 0,0 1 0 0 0,1-1 0 0 0,0 0 0 0 0,0 0 0 0 0,0 1 0 0 0,1-1 0 0 0,-1 1 0 0 0,-1 0 0 0 0,0 1 0 0 0,-1 1 0 0 0,-1 0 0 0 0,7-6 0 0 0,1 1 0 0 0,-8 9 0 0 0,-4 7 0 0 0,-13 13 0 0 0,0-1 0 0 0,-2 1 0 0 0,-3 2 0 0 0,-1 2 0 0 0,3-5 0 0 0,-1 1 0 0 0,0-1 0 0 0,-2 3 0 0 0,0-1 0 0 0,-1 2 0 0 0,3-3 0 0 0,-2 0 0 0 0,1 1 0 0 0,0-1 0 0 0,-3 2 0 0 0,1 1 0 0 0,0-1 0 0 0,2-2 0 0 0,0 1 0 0 0,0-1 0 0 0,-1 0 0 0 0,-2 4 0 0 0,-1 0 0 0 0,1 0 0 0 0,2-3 0 0 0,1-1 0 0 0,0 1 0 0 0,0 0 0 0 0,0-1 0 0 0,0 1 0 0 0,0 0 0 0 0,1 0 0 0 0,-4 3 0 0 0,1 1 0 0 0,0-1 0 0 0,1-1 0 0 0,1 0 0 0 0,0-1 0 0 0,1-1 0 0 0,1-1 0 0 0,0-1 0 0 0,-1 1 0 0 0,0-1 0 0 0,-1 1 0 0 0,1-2 0 0 0,2-1 0 0 0,-1-1 0 0 0,0 1 0 0 0,0-1 0 0 0,-4 5 0 0 0,2-2 0 0 0,3-4 0 0 0,6-3 0 0 0,4-3 0 0 0,12-4 0 0 0,11-3 0 0 0,-5-6 0 0 0,2-4 0 0 0,-4 2 0 0 0,1-1 0 0 0,0-1 0 0 0,-3 1 0 0 0,0-1 0 0 0,0 0 0 0 0,0 0 0 0 0,1-2 0 0 0,-1 0 0 0 0,1-1 0 0 0,0 1 0 0 0,0-2 0 0 0,0 1 0 0 0,1-1 0 0 0,0 0 0 0 0,0 0 0 0 0,0-1 0 0 0,1 1 0 0 0,-1-1 0 0 0,1 1 0 0 0,-1-1 0 0 0,1 1 0 0 0,0-1 0 0 0,-4 5 0 0 0,1-1 0 0 0,0 0 0 0 0,0 1 0 0 0,-1 0 0 0 0,2-2 0 0 0,-1 0 0 0 0,0 1 0 0 0,1 0 0 0 0,-1 0 0 0 0,0 0 0 0 0,1 0 0 0 0,-1 0 0 0 0,3-2 0 0 0,0-1 0 0 0,0 1 0 0 0,0 0 0 0 0,0 0 0 0 0,0 0 0 0 0,1 0 0 0 0,0-1 0 0 0,-1 2 0 0 0,-2 1 0 0 0,-1 2 0 0 0,0-1 0 0 0,5-3 0 0 0,-1 1 0 0 0,-2 2 0 0 0,-2 0 0 0 0,-2 4 0 0 0,-1 0 0 0 0,8-6 0 0 0,-9 8 0 0 0,0 0 0 0 0,10-7 0 0 0,-10 13 0 0 0,-6 9 0 0 0,-15 13 0 0 0,0-3 0 0 0,-3 1 0 0 0,3-5 0 0 0,0 1 0 0 0,-1 0 0 0 0,-1 2 0 0 0,-1 0 0 0 0,-1 0 0 0 0,2-1 0 0 0,0 0 0 0 0,0 0 0 0 0,-1 0 0 0 0,-1 2 0 0 0,1-1 0 0 0,-1 0 0 0 0,0 1 0 0 0,0-1 0 0 0,0 1 0 0 0,1-1 0 0 0,-1 0 0 0 0,2-2 0 0 0,0 0 0 0 0,1 0 0 0 0,-1-1 0 0 0,-1 2 0 0 0,0 0 0 0 0,1 0 0 0 0,-1 0 0 0 0,-2 2 0 0 0,-1 1 0 0 0,1-1 0 0 0,1-1 0 0 0,1-1 0 0 0,-1 1 0 0 0,1 0 0 0 0,0-1 0 0 0,0 0 0 0 0,-2 3 0 0 0,0 0 0 0 0,5-5 0 0 0,0 0 0 0 0,0 0 0 0 0,0 0 0 0 0,1 0 0 0 0,1 0 0 0 0,0-1 0 0 0,1-1 0 0 0,0 0 0 0 0,-3 6 0 0 0,0-1 0 0 0,3-5 0 0 0,6-6 0 0 0,11-16 0 0 0,0-1 0 0 0,1-1 0 0 0,4-3 0 0 0,2-2 0 0 0,-4 4 0 0 0,1 0 0 0 0,1-1 0 0 0,0-1 0 0 0,1 1 0 0 0,0-2 0 0 0,1 0 0 0 0,1 0 0 0 0,-1 0 0 0 0,2-1 0 0 0,-1 0 0 0 0,0 0 0 0 0,-3 5 0 0 0,-1-1 0 0 0,0 1 0 0 0,0 0 0 0 0,4-5 0 0 0,0 1 0 0 0,-1 1 0 0 0,-1 0 0 0 0,0 1 0 0 0,0 0 0 0 0,-1 1 0 0 0,1-1 0 0 0,-1 1 0 0 0,2-3 0 0 0,0 1 0 0 0,1-2 0 0 0,0 1 0 0 0,-5 4 0 0 0,0 0 0 0 0,0 2 0 0 0,-1 0 0 0 0,5-5 0 0 0,-2 2 0 0 0,2 0 0 0 0,-8 6 0 0 0,-7 13 0 0 0,-13 13 0 0 0,2-5 0 0 0,-1 1 0 0 0,-1-1 0 0 0,0 1 0 0 0,0 1 0 0 0,-2 1 0 0 0,-1 1 0 0 0,0 0 0 0 0,1-2 0 0 0,0 0 0 0 0,0 1 0 0 0,-3 2 0 0 0,0 0 0 0 0,1 0 0 0 0,-1 0 0 0 0,1-1 0 0 0,-1 1 0 0 0,4-4 0 0 0,-1 0 0 0 0,1 0 0 0 0,-1 1 0 0 0,1-1 0 0 0,0 0 0 0 0,0-1 0 0 0,0 1 0 0 0,-3 5 0 0 0,-1-1 0 0 0,1 0 0 0 0,1-1 0 0 0,0 0 0 0 0,1-1 0 0 0,1 0 0 0 0,0-1 0 0 0,1 0 0 0 0,-3 4 0 0 0,1 0 0 0 0,4-6 0 0 0,1-1 0 0 0,0 0 0 0 0,1-1 0 0 0,0-1 0 0 0,1 0 0 0 0,-7 8 0 0 0,0 0 0 0 0,5-4 0 0 0,4-5 0 0 0,5-6 0 0 0,9-7 0 0 0,8-13 0 0 0,-2 2 0 0 0,1-2 0 0 0,-3 3 0 0 0,1 0 0 0 0,0-1 0 0 0,1-1 0 0 0,-1 0 0 0 0,2 0 0 0 0,-3 2 0 0 0,0 0 0 0 0,0 0 0 0 0,1 0 0 0 0,2-3 0 0 0,1 0 0 0 0,-1 0 0 0 0,-2 3 0 0 0,-1 0 0 0 0,0 0 0 0 0,1 0 0 0 0,0 0 0 0 0,0 0 0 0 0,0 0 0 0 0,0-1 0 0 0,0 1 0 0 0,0 0 0 0 0,0 0 0 0 0,-1 1 0 0 0,3-3 0 0 0,0 0 0 0 0,-1 1 0 0 0,0 0 0 0 0,0 0 0 0 0,-1 1 0 0 0,2-2 0 0 0,0 0 0 0 0,0 1 0 0 0,-1 1 0 0 0,-3 2 0 0 0,0 1 0 0 0,-2 1 0 0 0,0 1 0 0 0,9-6 0 0 0,0-1 0 0 0,-3 4 0 0 0,-12 17 0 0 0,-10 9 0 0 0,-1-2 0 0 0,-2 2 0 0 0,-6 4 0 0 0,-1 2 0 0 0,4-6 0 0 0,0 0 0 0 0,0 0 0 0 0,-2 1 0 0 0,0 1 0 0 0,0 0 0 0 0,0 1 0 0 0,-1-1 0 0 0,0 1 0 0 0,-1 0 0 0 0,0 1 0 0 0,0-1 0 0 0,0 0 0 0 0,1 0 0 0 0,-1 1 0 0 0,0-1 0 0 0,1 0 0 0 0,-1 1 0 0 0,1-1 0 0 0,0 1 0 0 0,0-1 0 0 0,1 0 0 0 0,0 0 0 0 0,1-1 0 0 0,1-1 0 0 0,0 1 0 0 0,1-2 0 0 0,-5 5 0 0 0,2-1 0 0 0,3-6 0 0 0,1 0 0 0 0,-1 0 0 0 0,0-1 0 0 0,2-2 0 0 0,-1 0 0 0 0,0 0 0 0 0,0 0 0 0 0,-4 4 0 0 0,1-2 0 0 0,4-3 0 0 0,4-3 0 0 0,10-3 0 0 0,8-3 0 0 0,-1-4 0 0 0,1-2 0 0 0,4-4 0 0 0,1-2 0 0 0,-5 3 0 0 0,1-1 0 0 0,-1-1 0 0 0,1-2 0 0 0,0-1 0 0 0,1 0 0 0 0,0-1 0 0 0,0 0 0 0 0,0-1 0 0 0,1 0 0 0 0,0-1 0 0 0,1 0 0 0 0,-2 1 0 0 0,1 0 0 0 0,-1 1 0 0 0,0 0 0 0 0,-1 1 0 0 0,0 0 0 0 0,1-1 0 0 0,0 1 0 0 0,0-1 0 0 0,-2 3 0 0 0,0-1 0 0 0,0 1 0 0 0,4-3 0 0 0,-1-1 0 0 0,-1 3 0 0 0,-1 0 0 0 0,-1 2 0 0 0,0 0 0 0 0,-3 2 0 0 0,0 0 0 0 0,1 0 0 0 0,-1 0 0 0 0,6-3 0 0 0,-3 2 0 0 0,-2 4 0 0 0,-5 5 0 0 0,-6 8 0 0 0,-6 7 0 0 0,-1 0 0 0 0,-3 0 0 0 0,-3 4 0 0 0,-1 0 0 0 0,3-5 0 0 0,-1 1 0 0 0,1 0 0 0 0,-2 1 0 0 0,1 0 0 0 0,-1 0 0 0 0,-1 0 0 0 0,1 1 0 0 0,-1 0 0 0 0,0 0 0 0 0,-1 1 0 0 0,1-1 0 0 0,0 0 0 0 0,0 1 0 0 0,1-1 0 0 0,1-1 0 0 0,-1 0 0 0 0,1 0 0 0 0,1 0 0 0 0,0-1 0 0 0,1-1 0 0 0,-4 5 0 0 0,2 0 0 0 0,1-4 0 0 0,1-1 0 0 0,0 0 0 0 0,-1 0 0 0 0,2-2 0 0 0,-1 0 0 0 0,-6 8 0 0 0,2-3 0 0 0,4-3 0 0 0,2-3 0 0 0,14-17 0 0 0,9-11 0 0 0,-3 5 0 0 0,0-3 0 0 0,-2 4 0 0 0,1-2 0 0 0,0 0 0 0 0,2-1 0 0 0,0-1 0 0 0,0 0 0 0 0,1 0 0 0 0,0-2 0 0 0,1 1 0 0 0,0-1 0 0 0,1 0 0 0 0,0 0 0 0 0,-1 1 0 0 0,0 0 0 0 0,0 1 0 0 0,-1 1 0 0 0,-1 0 0 0 0,1 0 0 0 0,0 0 0 0 0,-1 0 0 0 0,1 1 0 0 0,1-3 0 0 0,0 1 0 0 0,-1 1 0 0 0,-1 2 0 0 0,-4 3 0 0 0,-1 2 0 0 0,1-2 0 0 0,0 1 0 0 0,7-8 0 0 0,-2 2 0 0 0,-2 5 0 0 0,-6 6 0 0 0,-4 7 0 0 0,-12 13 0 0 0,1-3 0 0 0,0 1 0 0 0,-4 3 0 0 0,-1 1 0 0 0,3-5 0 0 0,0 1 0 0 0,-1 0 0 0 0,0 0 0 0 0,0 1 0 0 0,-1 0 0 0 0,0 1 0 0 0,-1 0 0 0 0,0 0 0 0 0,2-1 0 0 0,0-1 0 0 0,0 0 0 0 0,0 1 0 0 0,0-1 0 0 0,0 1 0 0 0,1 0 0 0 0,0-1 0 0 0,0 1 0 0 0,-1 0 0 0 0,1 0 0 0 0,0 0 0 0 0,-4 6 0 0 0,1-1 0 0 0,3-3 0 0 0,0-1 0 0 0,5-4 0 0 0,0 0 0 0 0,-1 0 0 0 0,0 0 0 0 0,-6 9 0 0 0,2-2 0 0 0,4-4 0 0 0,2-3 0 0 0,16-18 0 0 0,8-8 0 0 0,-6 3 0 0 0,0 0 0 0 0,4-5 0 0 0,0-1 0 0 0,0 2 0 0 0,1-1 0 0 0,-5 4 0 0 0,1 0 0 0 0,0 0 0 0 0,0 0 0 0 0,1 0 0 0 0,0 0 0 0 0,-2 1 0 0 0,1 0 0 0 0,-1 1 0 0 0,2-2 0 0 0,-1 1 0 0 0,0 0 0 0 0,1 0 0 0 0,-1 0 0 0 0,0 0 0 0 0,4-2 0 0 0,-1 1 0 0 0,-3 2 0 0 0,1 0 0 0 0,-2 1 0 0 0,1 1 0 0 0,-3 1 0 0 0,0 1 0 0 0,1-1 0 0 0,-1 1 0 0 0,7-3 0 0 0,-1 2 0 0 0,-3 3 0 0 0,-6 10 0 0 0,-8 8 0 0 0,-7 7 0 0 0,0-7 0 0 0,0 1 0 0 0,-2 1 0 0 0,0 0 0 0 0,-1 1 0 0 0,0 0 0 0 0,0-1 0 0 0,0 0 0 0 0,0 1 0 0 0,0 0 0 0 0,1-2 0 0 0,0 1 0 0 0,1-1 0 0 0,-1 1 0 0 0,1-1 0 0 0,1 0 0 0 0,-3 6 0 0 0,0 1 0 0 0,4-6 0 0 0,1-1 0 0 0,2-2 0 0 0,5-7 0 0 0,4-7 0 0 0,8-8 0 0 0,-4 1 0 0 0,1-2 0 0 0,2-1 0 0 0,1-1 0 0 0,1-1 0 0 0,1-1 0 0 0,-1 0 0 0 0,0 1 0 0 0,0 0 0 0 0,-1 0 0 0 0,0 0 0 0 0,0 1 0 0 0,-2 2 0 0 0,-2 2 0 0 0,8-7 0 0 0,0 0 0 0 0,-4 3 0 0 0,-1 3 0 0 0,-3 2 0 0 0,-6 6 0 0 0,-10 9 0 0 0,-9 8 0 0 0,4-5 0 0 0,0 2 0 0 0,-3 0 0 0 0,1 1 0 0 0,-2 2 0 0 0,0-1 0 0 0,0 1 0 0 0,-1 1 0 0 0,1-1 0 0 0,1 1 0 0 0,2-1 0 0 0,-1 0 0 0 0,3-2 0 0 0,0-1 0 0 0,-4 6 0 0 0,0 0 0 0 0,1-1 0 0 0,2-2 0 0 0,3-4 0 0 0,4-4 0 0 0,4-5 0 0 0,9-14 0 0 0,0 0 0 0 0,1 0 0 0 0,3-4 0 0 0,1-1 0 0 0,-4 4 0 0 0,2 0 0 0 0,0 0 0 0 0,4-4 0 0 0,1-1 0 0 0,-5 6 0 0 0,0 0 0 0 0,0-1 0 0 0,0 1 0 0 0,0-1 0 0 0,0 1 0 0 0,4-3 0 0 0,-1 0 0 0 0,-2 2 0 0 0,-1 1 0 0 0,-2 2 0 0 0,0 0 0 0 0,6-6 0 0 0,-1 3 0 0 0,1-2 0 0 0,-6 8 0 0 0,-12 12 0 0 0,-12 12 0 0 0,5-6 0 0 0,-2 1 0 0 0,-3 2 0 0 0,-2 2 0 0 0,0 0 0 0 0,0 0 0 0 0,4-4 0 0 0,-1 1 0 0 0,0-1 0 0 0,2 0 0 0 0,-1 1 0 0 0,0-1 0 0 0,-3 7 0 0 0,-1-1 0 0 0,1-1 0 0 0,0 1 0 0 0,4-5 0 0 0,0 0 0 0 0,1-1 0 0 0,1 0 0 0 0,-6 4 0 0 0,2 0 0 0 0,1-1 0 0 0,3-3 0 0 0,5-5 0 0 0,10-8 0 0 0,7-8 0 0 0,-3 1 0 0 0,0-1 0 0 0,3-4 0 0 0,1 0 0 0 0,-2 1 0 0 0,0 0 0 0 0,1-1 0 0 0,0 1 0 0 0,-3 3 0 0 0,0 0 0 0 0,-1 0 0 0 0,1 1 0 0 0,8-7 0 0 0,-2 2 0 0 0,-2 1 0 0 0,-1 4 0 0 0,-4 4 0 0 0,-4 3 0 0 0,-5 9 0 0 0,-2 4 0 0 0,-3 3 0 0 0,-2-1 0 0 0,1 1 0 0 0,1 0 0 0 0,0 0 0 0 0,2-4 0 0 0,0 0 0 0 0,1-1 0 0 0,1-3 0 0 0,3-3 0 0 0,3-2 0 0 0,5-8 0 0 0,7-4 0 0 0,1-3 0 0 0,1-2 0 0 0,1 0 0 0 0,-4 3 0 0 0,2 0 0 0 0,-4 2 0 0 0,-1 2 0 0 0,-2 3 0 0 0,-4 2 0 0 0,-1 4 0 0 0,-7 4 0 0 0,-2 4 0 0 0,-1-1 0 0 0,-1 1 0 0 0,-1-1 0 0 0,2 0 0 0 0,1-2 0 0 0,0-1 0 0 0,4-7 0 0 0,2-2 0 0 0,3-4 0 0 0,2 0 0 0 0,2 0 0 0 0,-2 1 0 0 0,-1 1 0 0 0,0 3 0 0 0,-2 6 0 0 0,-7 7 0 0 0,-4 6 0 0 0,-3 3 0 0 0,-2 0 0 0 0,1-2 0 0 0,1-2 0 0 0,1-2 0 0 0,0 1 0 0 0,2-3 0 0 0,2-3 0 0 0,1-3 0 0 0,8-4 0 0 0,4-5 0 0 0,3-3 0 0 0,4-6 0 0 0,-3 1 0 0 0,1 0 0 0 0,-1 2 0 0 0,-1 1 0 0 0,0 2 0 0 0,-6 4 0 0 0,-1 6 0 0 0,-8 6 0 0 0,-4 4 0 0 0,-5 1 0 0 0,-1-1 0 0 0,2-3 0 0 0,-2 1 0 0 0,3-2 0 0 0,2-2 0 0 0,0-1 0 0 0,4-2 0 0 0,5-2 0 0 0,8-2 0 0 0,4-4 0 0 0,8-6 0 0 0,0-2 0 0 0,-10 5 0 0 0,-1-1 0 0 0,7-5 0 0 0,-5 2 0 0 0,1 1 0 0 0,0 1 0 0 0,-4 4 0 0 0,-5 7 0 0 0,-7 7 0 0 0,-3 1 0 0 0,-5 2 0 0 0,2-3 0 0 0,-1 0 0 0 0,1-2 0 0 0,1 0 0 0 0,1-2 0 0 0,5-9 0 0 0,5-6 0 0 0,2-4 0 0 0,5-7 0 0 0,-1 1 0 0 0,-1 3 0 0 0,-1-1 0 0 0,-2 4 0 0 0,-1-1 0 0 0,-10 8 0 0 0,-7 5 0 0 0,-5 9 0 0 0,6 1 0 0 0,0 1 0 0 0,-1 0 0 0 0,0 1 0 0 0,1 0 0 0 0,-1 0 0 0 0,2-3 0 0 0,0 1 0 0 0,-8 5 0 0 0,2-2 0 0 0,1-2 0 0 0,2-1 0 0 0,3-3 0 0 0,4-2 0 0 0,3-4 0 0 0,8-11 0 0 0,5-9 0 0 0,-2 8 0 0 0,1-2 0 0 0,2 0 0 0 0,1 0 0 0 0,-1 1 0 0 0,-1 1 0 0 0,1 0 0 0 0,-1 0 0 0 0,-1 3 0 0 0,-1 0 0 0 0,6-8 0 0 0,-1 2 0 0 0,1-2 0 0 0,-7 9 0 0 0,-5 5 0 0 0,-11 11 0 0 0,-9 8 0 0 0,6-4 0 0 0,0 0 0 0 0,-2 2 0 0 0,0 0 0 0 0,0 1 0 0 0,0 1 0 0 0,0-1 0 0 0,1 0 0 0 0,-1 0 0 0 0,1 0 0 0 0,2-4 0 0 0,1 0 0 0 0,0 0 0 0 0,0-2 0 0 0,-7 5 0 0 0,2-2 0 0 0,-1 1 0 0 0,4-4 0 0 0,4-4 0 0 0,5-7 0 0 0,3-10 0 0 0,8-7 0 0 0,-1 4 0 0 0,1-2 0 0 0,1 0 0 0 0,0-1 0 0 0,3-2 0 0 0,-1 0 0 0 0,0 2 0 0 0,0 1 0 0 0,0 0 0 0 0,-1 1 0 0 0,-1 3 0 0 0,-1 2 0 0 0,-1 0 0 0 0,1 0 0 0 0,-2 0 0 0 0,1 2 0 0 0,3-9 0 0 0,-1 3 0 0 0,-3 3 0 0 0,-7 7 0 0 0,-6 7 0 0 0,-7 8 0 0 0,3-1 0 0 0,0 2 0 0 0,-2 1 0 0 0,-1 0 0 0 0,-2 3 0 0 0,0-1 0 0 0,3-1 0 0 0,0-1 0 0 0,0 1 0 0 0,-1 1 0 0 0,-1 0 0 0 0,1 1 0 0 0,0-1 0 0 0,-1 1 0 0 0,2 0 0 0 0,0-1 0 0 0,1-1 0 0 0,0 1 0 0 0,0 0 0 0 0,-1-1 0 0 0,1-1 0 0 0,-4 3 0 0 0,1-2 0 0 0,1 0 0 0 0,-1-1 0 0 0,2-2 0 0 0,1-2 0 0 0,-8 4 0 0 0,9-5 0 0 0,0 0 0 0 0,-7 2 0 0 0,2 0 0 0 0,3-3 0 0 0,7-3 0 0 0,5-2 0 0 0,8-1 0 0 0,4-6 0 0 0,1-3 0 0 0,3-2 0 0 0,0-3 0 0 0,-2 3 0 0 0,0-2 0 0 0,0 0 0 0 0,-1-1 0 0 0,1-1 0 0 0,-1 0 0 0 0,1 0 0 0 0,1 0 0 0 0,-1 0 0 0 0,1 0 0 0 0,-1 0 0 0 0,1 0 0 0 0,0-1 0 0 0,1 0 0 0 0,-1 0 0 0 0,-1 2 0 0 0,0 0 0 0 0,0 0 0 0 0,-1 0 0 0 0,1 1 0 0 0,-1 0 0 0 0,0 1 0 0 0,0 0 0 0 0,-1 1 0 0 0,4-5 0 0 0,-1 2 0 0 0,-2 2 0 0 0,-1 1 0 0 0,5-7 0 0 0,-6 9 0 0 0,-1 0 0 0 0,5-5 0 0 0,-2 2 0 0 0,-2 3 0 0 0,-6 11 0 0 0,-7 7 0 0 0,-8 8 0 0 0,1-3 0 0 0,0 0 0 0 0,-3 3 0 0 0,-1 0 0 0 0,4-3 0 0 0,-2 0 0 0 0,1 0 0 0 0,0 0 0 0 0,0 0 0 0 0,0 0 0 0 0,-2 2 0 0 0,-1 0 0 0 0,1 1 0 0 0,-1-1 0 0 0,1 1 0 0 0,0-1 0 0 0,1 0 0 0 0,1-1 0 0 0,-1 0 0 0 0,-1 3 0 0 0,0-1 0 0 0,0 0 0 0 0,2-1 0 0 0,0-2 0 0 0,1 1 0 0 0,-4 3 0 0 0,2-2 0 0 0,1-2 0 0 0,1-2 0 0 0,-1 0 0 0 0,1 0 0 0 0,1-2 0 0 0,0 1 0 0 0,-7 5 0 0 0,1-2 0 0 0,5-3 0 0 0,3-3 0 0 0,14-15 0 0 0,2-1 0 0 0,1-2 0 0 0,2-2 0 0 0,1-2 0 0 0,-2 1 0 0 0,1-2 0 0 0,1 1 0 0 0,-1-1 0 0 0,1 0 0 0 0,1 0 0 0 0,0-2 0 0 0,1-1 0 0 0,0 1 0 0 0,0 0 0 0 0,0 0 0 0 0,-1 1 0 0 0,0 0 0 0 0,0 1 0 0 0,1 0 0 0 0,-1 0 0 0 0,1-1 0 0 0,-1 1 0 0 0,-1 2 0 0 0,0 0 0 0 0,0 0 0 0 0,3-4 0 0 0,0 1 0 0 0,-3 2 0 0 0,0 1 0 0 0,0 0 0 0 0,-1 2 0 0 0,-3 2 0 0 0,1 0 0 0 0,0-1 0 0 0,0 1 0 0 0,4-4 0 0 0,-2 2 0 0 0,-1 3 0 0 0,-7 9 0 0 0,-3 6 0 0 0,-9 8 0 0 0,1-3 0 0 0,-1 2 0 0 0,-2 2 0 0 0,-2 0 0 0 0,-2 4 0 0 0,-1 0 0 0 0,5-6 0 0 0,-1 0 0 0 0,1 1 0 0 0,-3 1 0 0 0,1 1 0 0 0,-1-1 0 0 0,0 1 0 0 0,1 0 0 0 0,-1 0 0 0 0,0 0 0 0 0,0 0 0 0 0,0 1 0 0 0,1-1 0 0 0,-1 1 0 0 0,1-1 0 0 0,1 0 0 0 0,0-1 0 0 0,0 1 0 0 0,1-2 0 0 0,0-1 0 0 0,0 0 0 0 0,-3 4 0 0 0,1-1 0 0 0,2-5 0 0 0,0 0 0 0 0,0 0 0 0 0,0-1 0 0 0,1-1 0 0 0,0 0 0 0 0,-7 6 0 0 0,2-3 0 0 0,4-2 0 0 0,7-6 0 0 0,9-9 0 0 0,1-4 0 0 0,3-4 0 0 0,4-4 0 0 0,1-3 0 0 0,-2 3 0 0 0,0-1 0 0 0,1-1 0 0 0,-2 1 0 0 0,1 0 0 0 0,0-1 0 0 0,-1 2 0 0 0,1-2 0 0 0,0 1 0 0 0,0 0 0 0 0,-1 2 0 0 0,-1 1 0 0 0,0-1 0 0 0,1 1 0 0 0,1-3 0 0 0,0 0 0 0 0,0-1 0 0 0,0 2 0 0 0,3-4 0 0 0,-2 2 0 0 0,1-1 0 0 0,0 0 0 0 0,0 0 0 0 0,0 0 0 0 0,-2 2 0 0 0,1 1 0 0 0,-1 0 0 0 0,-1 1 0 0 0,0 2 0 0 0,-2 0 0 0 0,2-1 0 0 0,-1 1 0 0 0,-1 1 0 0 0,1-1 0 0 0,-2 2 0 0 0,0 0 0 0 0,0 1 0 0 0,-1 0 0 0 0,0-1 0 0 0,0 1 0 0 0,5-7 0 0 0,-12 16 0 0 0,-9 10 0 0 0,0 1 0 0 0,-1 2 0 0 0,-6 6 0 0 0,-1 2 0 0 0,4-6 0 0 0,0 1 0 0 0,-1 0 0 0 0,-1 1 0 0 0,0 0 0 0 0,0 1 0 0 0,2-3 0 0 0,0 1 0 0 0,-1 0 0 0 0,1 0 0 0 0,-1-1 0 0 0,1 1 0 0 0,-1 0 0 0 0,1 0 0 0 0,-5 3 0 0 0,2 1 0 0 0,-1-1 0 0 0,0 0 0 0 0,1 0 0 0 0,0 1 0 0 0,3-5 0 0 0,0 1 0 0 0,0 0 0 0 0,1 0 0 0 0,-5 4 0 0 0,1 0 0 0 0,0 1 0 0 0,1-1 0 0 0,0 0 0 0 0,0 0 0 0 0,3-3 0 0 0,0-1 0 0 0,1-1 0 0 0,-4 6 0 0 0,1-2 0 0 0,3-3 0 0 0,0-1 0 0 0,2-3 0 0 0,1-1 0 0 0,-2 2 0 0 0,1-1 0 0 0,0-1 0 0 0,1 0 0 0 0,-8 7 0 0 0,5-4 0 0 0,3-4 0 0 0,15-15 0 0 0,1-1 0 0 0,1-3 0 0 0,2-2 0 0 0,1-2 0 0 0,-2 1 0 0 0,1-1 0 0 0,0-1 0 0 0,1-1 0 0 0,0 0 0 0 0,2-1 0 0 0,-3 2 0 0 0,2-1 0 0 0,-1 0 0 0 0,1 1 0 0 0,1-3 0 0 0,0 0 0 0 0,1 0 0 0 0,-3 3 0 0 0,1 0 0 0 0,-1-1 0 0 0,1 1 0 0 0,-2 1 0 0 0,1 0 0 0 0,-1 0 0 0 0,1 1 0 0 0,0-1 0 0 0,0-1 0 0 0,-1 1 0 0 0,1 0 0 0 0,2-3 0 0 0,-1 0 0 0 0,1 1 0 0 0,-3 2 0 0 0,0 0 0 0 0,0 1 0 0 0,0-1 0 0 0,0 0 0 0 0,-2 2 0 0 0,0 0 0 0 0,0 1 0 0 0,0 0 0 0 0,-2 1 0 0 0,1 0 0 0 0,1-2 0 0 0,-1 1 0 0 0,2-2 0 0 0,-13 13 0 0 0,-13 16 0 0 0,3-3 0 0 0,-2 2 0 0 0,2-2 0 0 0,0 1 0 0 0,-1 0 0 0 0,-1 2 0 0 0,-2-1 0 0 0,1 2 0 0 0,1-3 0 0 0,-1 1 0 0 0,1 0 0 0 0,0-1 0 0 0,-3 3 0 0 0,1-1 0 0 0,-1 1 0 0 0,4-2 0 0 0,-2-1 0 0 0,1 1 0 0 0,0 0 0 0 0,-3 2 0 0 0,-1 1 0 0 0,1-1 0 0 0,3-2 0 0 0,1-1 0 0 0,-1 1 0 0 0,0-1 0 0 0,-3 4 0 0 0,0-1 0 0 0,1 0 0 0 0,1-1 0 0 0,1 0 0 0 0,0-1 0 0 0,0 1 0 0 0,1-1 0 0 0,0 0 0 0 0,-2 3 0 0 0,0 0 0 0 0,3-3 0 0 0,0 0 0 0 0,4-4 0 0 0,0-1 0 0 0,0 0 0 0 0,0 1 0 0 0,-9 7 0 0 0,3-3 0 0 0,3-3 0 0 0,7-19 0 0 0,7-12 0 0 0,4 4 0 0 0,1-2 0 0 0,1 4 0 0 0,1-1 0 0 0,1-1 0 0 0,1-1 0 0 0,0-1 0 0 0,1 0 0 0 0,-1 2 0 0 0,0 0 0 0 0,0-1 0 0 0,1 1 0 0 0,-1 0 0 0 0,1 0 0 0 0,-1 0 0 0 0,1 0 0 0 0,2-2 0 0 0,0 0 0 0 0,0 0 0 0 0,-1 0 0 0 0,-1 2 0 0 0,0 1 0 0 0,0 0 0 0 0,-1 0 0 0 0,1 0 0 0 0,-1 0 0 0 0,1 1 0 0 0,0-1 0 0 0,2-3 0 0 0,0 0 0 0 0,1 0 0 0 0,-1 0 0 0 0,0 0 0 0 0,1 0 0 0 0,-1 1 0 0 0,0-1 0 0 0,0 2 0 0 0,1-3 0 0 0,0 0 0 0 0,-1 2 0 0 0,0 1 0 0 0,-5 5 0 0 0,0-1 0 0 0,1 1 0 0 0,-1-1 0 0 0,0 2 0 0 0,0-1 0 0 0,1 0 0 0 0,-1 1 0 0 0,-2 6 0 0 0,-14 15 0 0 0,-3 3 0 0 0,-3 3 0 0 0,2-4 0 0 0,0 1 0 0 0,0 0 0 0 0,-4 2 0 0 0,1 1 0 0 0,-2 1 0 0 0,3-3 0 0 0,0 0 0 0 0,0 0 0 0 0,0 0 0 0 0,-3 3 0 0 0,0 0 0 0 0,0 0 0 0 0,3-3 0 0 0,-1 1 0 0 0,0-1 0 0 0,1 1 0 0 0,0-2 0 0 0,0 0 0 0 0,1 0 0 0 0,-1 1 0 0 0,-1 0 0 0 0,0 0 0 0 0,0 0 0 0 0,0 0 0 0 0,1-1 0 0 0,0 0 0 0 0,0 0 0 0 0,1-1 0 0 0,-3 4 0 0 0,0 0 0 0 0,0-1 0 0 0,0 1 0 0 0,1 0 0 0 0,-1-1 0 0 0,3-2 0 0 0,0 1 0 0 0,1-2 0 0 0,-4 5 0 0 0,1 0 0 0 0,1-3 0 0 0,2-1 0 0 0,2-2 0 0 0,0-1 0 0 0,-5 7 0 0 0,1-2 0 0 0,-1 1 0 0 0,4-10 0 0 0,5-6 0 0 0,10-18 0 0 0,1 2 0 0 0,1-2 0 0 0,4-3 0 0 0,1-2 0 0 0,-2 5 0 0 0,0 0 0 0 0,1 0 0 0 0,1-3 0 0 0,1 1 0 0 0,0-1 0 0 0,-2 4 0 0 0,-1 0 0 0 0,1-1 0 0 0,0 1 0 0 0,0 0 0 0 0,0 0 0 0 0,0 0 0 0 0,0 0 0 0 0,1-1 0 0 0,0-1 0 0 0,1 0 0 0 0,-2 1 0 0 0,3-2 0 0 0,-1 0 0 0 0,0 0 0 0 0,-1 2 0 0 0,0 0 0 0 0,0 0 0 0 0,-1 0 0 0 0,1 0 0 0 0,-1 1 0 0 0,1-2 0 0 0,0 0 0 0 0,-1 2 0 0 0,-1 0 0 0 0,-1 3 0 0 0,-2 1 0 0 0,6-9 0 0 0,-1 1 0 0 0,-1 1 0 0 0,-5 6 0 0 0,-17 22 0 0 0,1-1 0 0 0,-1 3 0 0 0,-4 3 0 0 0,-2 1 0 0 0,5-2 0 0 0,-2 0 0 0 0,1 1 0 0 0,-3 2 0 0 0,-1 1 0 0 0,0 0 0 0 0,-1 0 0 0 0,1 0 0 0 0,-1 1 0 0 0,3-2 0 0 0,-2 0 0 0 0,1 1 0 0 0,0-2 0 0 0,3-1 0 0 0,0-1 0 0 0,0 0 0 0 0,-1 1 0 0 0,-2 2 0 0 0,-1 2 0 0 0,0-1 0 0 0,1 0 0 0 0,2-3 0 0 0,1 0 0 0 0,-1-1 0 0 0,1 1 0 0 0,-2 2 0 0 0,-1 0 0 0 0,1 1 0 0 0,0-1 0 0 0,-2 3 0 0 0,0-1 0 0 0,1 0 0 0 0,0 1 0 0 0,-1-1 0 0 0,1 0 0 0 0,1-1 0 0 0,0 0 0 0 0,1-2 0 0 0,2-2 0 0 0,1-1 0 0 0,-1-1 0 0 0,-2 2 0 0 0,1-1 0 0 0,2-3 0 0 0,0-1 0 0 0,0 1 0 0 0,-1 0 0 0 0,1-1 0 0 0,0 0 0 0 0,-8 7 0 0 0,4-5 0 0 0,4-3 0 0 0,9-6 0 0 0,8-6 0 0 0,2-4 0 0 0,1-4 0 0 0,3-3 0 0 0,1-2 0 0 0,-2 2 0 0 0,0 0 0 0 0,0-1 0 0 0,1 0 0 0 0,-1-1 0 0 0,2 0 0 0 0,-3 2 0 0 0,1-1 0 0 0,1 0 0 0 0,-1 1 0 0 0,0-1 0 0 0,1 1 0 0 0,-1-1 0 0 0,1 1 0 0 0,1-2 0 0 0,0-1 0 0 0,0 1 0 0 0,0 1 0 0 0,1-4 0 0 0,1 2 0 0 0,0-1 0 0 0,-4 5 0 0 0,0 0 0 0 0,0 0 0 0 0,0 0 0 0 0,3-3 0 0 0,-1 0 0 0 0,1-1 0 0 0,0 1 0 0 0,0-1 0 0 0,-1 1 0 0 0,-1 2 0 0 0,-1 1 0 0 0,0 0 0 0 0,3-5 0 0 0,0 2 0 0 0,-3 2 0 0 0,-1 1 0 0 0,-1 3 0 0 0,-1 1 0 0 0,4-8 0 0 0,1 0 0 0 0,0 1 0 0 0,-10 15 0 0 0,-11 11 0 0 0,-1 4 0 0 0,-2 2 0 0 0,-3 3 0 0 0,-1 0 0 0 0,3-4 0 0 0,-1 0 0 0 0,1 0 0 0 0,-2 2 0 0 0,1 0 0 0 0,-1 0 0 0 0,-1 2 0 0 0,-1-1 0 0 0,0 1 0 0 0,0 0 0 0 0,0 0 0 0 0,-1 0 0 0 0,0 1 0 0 0,0 0 0 0 0,0-1 0 0 0,0 1 0 0 0,0 0 0 0 0,-1-1 0 0 0,1 1 0 0 0,0-1 0 0 0,0 0 0 0 0,2-1 0 0 0,1-2 0 0 0,-1 1 0 0 0,2 0 0 0 0,-1-1 0 0 0,0 0 0 0 0,2-1 0 0 0,0 0 0 0 0,0-1 0 0 0,1 1 0 0 0,-1-1 0 0 0,1 0 0 0 0,-3 4 0 0 0,0-1 0 0 0,6-5 0 0 0,0 0 0 0 0,-2 0 0 0 0,1 1 0 0 0,1-1 0 0 0,0-1 0 0 0,-7 8 0 0 0,3-5 0 0 0,4-8 0 0 0,4-11 0 0 0,9-10 0 0 0,2 0 0 0 0,1-2 0 0 0,3 0 0 0 0,1-1 0 0 0,-2 4 0 0 0,1 0 0 0 0,0 0 0 0 0,0-1 0 0 0,1 1 0 0 0,1-1 0 0 0,-1-1 0 0 0,2 1 0 0 0,-1-1 0 0 0,-1 1 0 0 0,1 0 0 0 0,0 0 0 0 0,-1 1 0 0 0,0 0 0 0 0,0 1 0 0 0,1-2 0 0 0,0 1 0 0 0,-1-1 0 0 0,0 3 0 0 0,-1-1 0 0 0,0 1 0 0 0,4-4 0 0 0,-2 0 0 0 0,-1 2 0 0 0,0 1 0 0 0,-2 3 0 0 0,0 1 0 0 0,-2 0 0 0 0,1 1 0 0 0,7-8 0 0 0,-1 0 0 0 0,-1 4 0 0 0,-8 12 0 0 0,-5 8 0 0 0,-13 12 0 0 0,1-3 0 0 0,-1 2 0 0 0,-2 1 0 0 0,-2 1 0 0 0,5-5 0 0 0,-1 0 0 0 0,-1 0 0 0 0,0 0 0 0 0,0 1 0 0 0,0 0 0 0 0,-1 1 0 0 0,0-1 0 0 0,0 0 0 0 0,0 1 0 0 0,-1 0 0 0 0,0 0 0 0 0,1 0 0 0 0,0-1 0 0 0,0 0 0 0 0,1-1 0 0 0,0 0 0 0 0,0 0 0 0 0,-1 0 0 0 0,0 1 0 0 0,1 0 0 0 0,1-2 0 0 0,0 0 0 0 0,0 0 0 0 0,1 0 0 0 0,-1 1 0 0 0,0-1 0 0 0,-3 6 0 0 0,0 0 0 0 0,2-3 0 0 0,0-1 0 0 0,5-4 0 0 0,-1-1 0 0 0,0 1 0 0 0,0 0 0 0 0,0-1 0 0 0,0 0 0 0 0,-6 8 0 0 0,3-4 0 0 0,3-4 0 0 0,8-9 0 0 0,7-11 0 0 0,0 0 0 0 0,2-1 0 0 0,5-6 0 0 0,2-3 0 0 0,-4 6 0 0 0,0 0 0 0 0,0 0 0 0 0,2-2 0 0 0,0 0 0 0 0,0 0 0 0 0,0-1 0 0 0,1 0 0 0 0,1 0 0 0 0,0-1 0 0 0,0 0 0 0 0,0 0 0 0 0,0 1 0 0 0,1-1 0 0 0,-1 0 0 0 0,1 0 0 0 0,0 0 0 0 0,-1 1 0 0 0,-1 2 0 0 0,-1 0 0 0 0,0 0 0 0 0,-1 2 0 0 0,0-1 0 0 0,-1 1 0 0 0,5-5 0 0 0,0 1 0 0 0,-2 2 0 0 0,-2 1 0 0 0,-2 4 0 0 0,-2 0 0 0 0,2 0 0 0 0,-1-1 0 0 0,0 2 0 0 0,0 0 0 0 0,8-9 0 0 0,-4 7 0 0 0,-3 4 0 0 0,-13 16 0 0 0,-7 7 0 0 0,2-4 0 0 0,-1 0 0 0 0,-3 2 0 0 0,-1 0 0 0 0,-2 1 0 0 0,0 0 0 0 0,-2 2 0 0 0,-1 1 0 0 0,6-7 0 0 0,0 1 0 0 0,0 0 0 0 0,-1 0 0 0 0,0-1 0 0 0,0 1 0 0 0,0 0 0 0 0,0-1 0 0 0,0 1 0 0 0,0-1 0 0 0,1 1 0 0 0,-1-1 0 0 0,-4 3 0 0 0,1 0 0 0 0,0 0 0 0 0,1-1 0 0 0,0-1 0 0 0,0 0 0 0 0,0 0 0 0 0,-1 0 0 0 0,3-1 0 0 0,0-2 0 0 0,1-1 0 0 0,1 0 0 0 0,-1 0 0 0 0,1-1 0 0 0,-9 6 0 0 0,3-3 0 0 0,1-1 0 0 0,3-2 0 0 0,1 0 0 0 0,0-1 0 0 0,2-1 0 0 0,1 0 0 0 0,0-1 0 0 0,1 1 0 0 0,0-1 0 0 0,0 1 0 0 0,0 1 0 0 0,-1 0 0 0 0,0 2 0 0 0,1-1 0 0 0,-1 1 0 0 0,1 1 0 0 0,0-2 0 0 0,-1 2 0 0 0,2-3 0 0 0,-2 2 0 0 0,1-2 0 0 0,-1 0 0 0 0,0-1 0 0 0,0 0 0 0 0,1-2 0 0 0,0 1 0 0 0,0-1 0 0 0,1 0 0 0 0,0 0 0 0 0,0 0 0 0 0,0-1 0 0 0,0 0 0 0 0,1 0 0 0 0,1 0 0 0 0,-1 1 0 0 0,2-1 0 0 0,-2 1 0 0 0,2 0 0 0 0,-1 0 0 0 0,5-1 0 0 0,1 0 0 0 0,4-2 0 0 0,1 1 0 0 0,2-1 0 0 0,2 0 0 0 0,4 0 0 0 0,3 0 0 0 0,4-1 0 0 0,4-1 0 0 0,-11 0 0 0 0,0-2 0 0 0,3-1 0 0 0,1-2 0 0 0,1-3 0 0 0,0-2 0 0 0,1-3 0 0 0,-1 0 0 0 0,-6 4 0 0 0,0 0 0 0 0,-1 0 0 0 0,1-2 0 0 0,0 0 0 0 0,0 0 0 0 0,-1 1 0 0 0,-1-1 0 0 0,1 1 0 0 0,1-2 0 0 0,1-1 0 0 0,-1 1 0 0 0,1-1 0 0 0,-1 1 0 0 0,1-1 0 0 0,-2 2 0 0 0,0 0 0 0 0,0 1 0 0 0,1-2 0 0 0,-1 1 0 0 0,1-1 0 0 0,0 1 0 0 0,1-1 0 0 0,-2 1 0 0 0,5-4 0 0 0,0 0 0 0 0,-2 1 0 0 0,0 1 0 0 0,0 0 0 0 0,0 1 0 0 0,1-2 0 0 0,1-1 0 0 0,-1 1 0 0 0,0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8:26.321"/>
    </inkml:context>
    <inkml:brush xml:id="br0">
      <inkml:brushProperty name="width" value="0.2" units="cm"/>
      <inkml:brushProperty name="height" value="1.2" units="cm"/>
      <inkml:brushProperty name="color" value="#CD5CAB"/>
      <inkml:brushProperty name="inkEffects" value="pencil"/>
    </inkml:brush>
  </inkml:definitions>
  <inkml:trace contextRef="#ctx0" brushRef="#br0">3 507 12123 180000 90000,'11'-19'0'0'0,"1"1"0"0"0,-2 1 0 0 0,-1 3 0 0 0,-2 4 0 0 0,1 0 0 0 0,1-1 0 0 0,1-1 0 0 0,-1 1 0 0 0,1-2 0 0 0,-1 3 0 0 0,-2 0 0 0 0,0 1 0 0 0,0 0 0 0 0,0 0 0 0 0,-2 1 0 0 0,0 1 0 0 0,-1 1 0 0 0,-2 3 0 0 0,-1 0 0 0 0,-7 7 0 0 0,-6 3 0 0 0,-4 4 0 0 0,-2 3 0 0 0,1 1 0 0 0,1 1 0 0 0,1 2 0 0 0,3-1 0 0 0,1 0 0 0 0,2-1 0 0 0,3-2 0 0 0,1-1 0 0 0,3-3 0 0 0,0 0 0 0 0,-1-2 0 0 0,4-8 0 0 0,3-5 0 0 0,10-10 0 0 0,-3 3 0 0 0,2-1 0 0 0,2-3 0 0 0,2 1 0 0 0,-5 4 0 0 0,1-1 0 0 0,0 1 0 0 0,5-5 0 0 0,0 0 0 0 0,-6 4 0 0 0,1 1 0 0 0,-1-1 0 0 0,1 0 0 0 0,-1 0 0 0 0,0 0 0 0 0,2-1 0 0 0,-1 0 0 0 0,1 0 0 0 0,-1 0 0 0 0,0 0 0 0 0,0 0 0 0 0,-1 1 0 0 0,1 0 0 0 0,-1-1 0 0 0,5-4 0 0 0,0 0 0 0 0,-2 2 0 0 0,0 1 0 0 0,-3 2 0 0 0,0 0 0 0 0,5-3 0 0 0,1-2 0 0 0,-1 2 0 0 0,-1 2 0 0 0,-1 2 0 0 0,-8 10 0 0 0,-4 7 0 0 0,-10 9 0 0 0,-1-3 0 0 0,-1 1 0 0 0,-2 1 0 0 0,0 1 0 0 0,-3 2 0 0 0,0 0 0 0 0,3-4 0 0 0,0 1 0 0 0,-1 0 0 0 0,0 1 0 0 0,-1 0 0 0 0,0 0 0 0 0,1 0 0 0 0,0 0 0 0 0,0-1 0 0 0,-1 2 0 0 0,1-1 0 0 0,0 0 0 0 0,1-2 0 0 0,1 0 0 0 0,-1 1 0 0 0,-3 3 0 0 0,-1 0 0 0 0,1 0 0 0 0,3-4 0 0 0,0 0 0 0 0,0-1 0 0 0,-2 3 0 0 0,0-1 0 0 0,0 0 0 0 0,-1 2 0 0 0,1-1 0 0 0,2-1 0 0 0,-1 0 0 0 0,1 0 0 0 0,0 0 0 0 0,2-1 0 0 0,0 0 0 0 0,2-2 0 0 0,0 0 0 0 0,-4 9 0 0 0,2-3 0 0 0,2-3 0 0 0,2-1 0 0 0,4-6 0 0 0,4-3 0 0 0,11-9 0 0 0,8-5 0 0 0,-5 0 0 0 0,1-2 0 0 0,2-1 0 0 0,0-2 0 0 0,-6 4 0 0 0,1-1 0 0 0,0 0 0 0 0,0-1 0 0 0,0 0 0 0 0,-1 0 0 0 0,1 0 0 0 0,-1 0 0 0 0,0-1 0 0 0,0 2 0 0 0,-1-1 0 0 0,0 0 0 0 0,1-1 0 0 0,1-1 0 0 0,-1 1 0 0 0,-2 1 0 0 0,1 1 0 0 0,-1-1 0 0 0,5-4 0 0 0,0 0 0 0 0,-1 0 0 0 0,-1 0 0 0 0,-3 5 0 0 0,-1 0 0 0 0,0 1 0 0 0,-1 0 0 0 0,0 1 0 0 0,-1 0 0 0 0,7-7 0 0 0,-1 3 0 0 0,-4 3 0 0 0,-3 3 0 0 0,-11 12 0 0 0,-7 7 0 0 0,1-2 0 0 0,-2 2 0 0 0,-2 2 0 0 0,-1 1 0 0 0,2-3 0 0 0,0 1 0 0 0,-1 1 0 0 0,0 0 0 0 0,-1 1 0 0 0,0 0 0 0 0,0 0 0 0 0,-1 1 0 0 0,1 0 0 0 0,0 0 0 0 0,0 0 0 0 0,0 0 0 0 0,0 0 0 0 0,0 0 0 0 0,-1 1 0 0 0,1-1 0 0 0,-1 1 0 0 0,0-1 0 0 0,-1 1 0 0 0,0-1 0 0 0,1 0 0 0 0,2-2 0 0 0,1-1 0 0 0,-1 0 0 0 0,-4 4 0 0 0,1 0 0 0 0,0 0 0 0 0,1 0 0 0 0,1 0 0 0 0,2 0 0 0 0,1-2 0 0 0,1 0 0 0 0,1 0 0 0 0,2-1 0 0 0,-4 7 0 0 0,1 0 0 0 0,4-4 0 0 0,0-1 0 0 0,2-3 0 0 0,2-4 0 0 0,1-4 0 0 0,0-4 0 0 0,6-10 0 0 0,3-7 0 0 0,2 3 0 0 0,1-1 0 0 0,3-2 0 0 0,2 0 0 0 0,-4 4 0 0 0,0 0 0 0 0,0 0 0 0 0,1-1 0 0 0,1 0 0 0 0,-1 0 0 0 0,1-1 0 0 0,0 0 0 0 0,1 0 0 0 0,-1 0 0 0 0,0 0 0 0 0,0 0 0 0 0,-2 1 0 0 0,1 0 0 0 0,0 0 0 0 0,1-1 0 0 0,-1 0 0 0 0,1 1 0 0 0,-2 0 0 0 0,0 1 0 0 0,0 0 0 0 0,0 0 0 0 0,0-1 0 0 0,0 1 0 0 0,4-5 0 0 0,1 1 0 0 0,-1 0 0 0 0,0 0 0 0 0,-5 4 0 0 0,1 2 0 0 0,-2-1 0 0 0,0 2 0 0 0,6-7 0 0 0,-2 3 0 0 0,2 0 0 0 0,-3 3 0 0 0,-7 10 0 0 0,-5 7 0 0 0,-9 10 0 0 0,0-3 0 0 0,-1 1 0 0 0,-4 4 0 0 0,-1 1 0 0 0,4-5 0 0 0,-1 0 0 0 0,0 0 0 0 0,-1 2 0 0 0,0 0 0 0 0,0 0 0 0 0,0 0 0 0 0,0 0 0 0 0,1 1 0 0 0,-1-1 0 0 0,0 0 0 0 0,1 0 0 0 0,0-1 0 0 0,0 0 0 0 0,0 0 0 0 0,-1 2 0 0 0,-1 1 0 0 0,0 0 0 0 0,2-2 0 0 0,0-1 0 0 0,0 0 0 0 0,0 0 0 0 0,-1 0 0 0 0,1 0 0 0 0,0-1 0 0 0,-1 0 0 0 0,1 0 0 0 0,-2 1 0 0 0,1-1 0 0 0,0 0 0 0 0,-3 4 0 0 0,2-2 0 0 0,2-2 0 0 0,0 0 0 0 0,2-1 0 0 0,0 0 0 0 0,2-3 0 0 0,0 1 0 0 0,-1 0 0 0 0,1 0 0 0 0,-3 5 0 0 0,1-1 0 0 0,2-4 0 0 0,4-2 0 0 0,16-10 0 0 0,9-7 0 0 0,-6 1 0 0 0,-1-2 0 0 0,2-3 0 0 0,0-2 0 0 0,-3 3 0 0 0,0-2 0 0 0,1 1 0 0 0,-1-1 0 0 0,0-1 0 0 0,0 0 0 0 0,1-1 0 0 0,1-1 0 0 0,-1 1 0 0 0,-1-1 0 0 0,0 1 0 0 0,0-1 0 0 0,0 0 0 0 0,0 0 0 0 0,0 0 0 0 0,-1-1 0 0 0,1 1 0 0 0,-1 0 0 0 0,-2 2 0 0 0,1 0 0 0 0,-1 0 0 0 0,0 0 0 0 0,-1 1 0 0 0,1-1 0 0 0,0 0 0 0 0,-1 1 0 0 0,0-1 0 0 0,3-2 0 0 0,-1 0 0 0 0,-1 2 0 0 0,-1 1 0 0 0,-1 2 0 0 0,-1 0 0 0 0,7-8 0 0 0,0 2 0 0 0,-1 0 0 0 0,-4 4 0 0 0,-2 5 0 0 0,-7 9 0 0 0,-7 10 0 0 0,-2 0 0 0 0,-1 1 0 0 0,-4 4 0 0 0,0 1 0 0 0,2-3 0 0 0,0-1 0 0 0,0 1 0 0 0,-2 1 0 0 0,1 1 0 0 0,0 0 0 0 0,-1 0 0 0 0,0 0 0 0 0,1 1 0 0 0,-1-1 0 0 0,1 1 0 0 0,-1-1 0 0 0,1-1 0 0 0,0 1 0 0 0,0-1 0 0 0,0 2 0 0 0,-1-1 0 0 0,1 1 0 0 0,1-2 0 0 0,0-1 0 0 0,0 1 0 0 0,-1 1 0 0 0,1-1 0 0 0,-1 1 0 0 0,1 0 0 0 0,-1 0 0 0 0,0-1 0 0 0,1 1 0 0 0,-1-2 0 0 0,1 1 0 0 0,-1 0 0 0 0,0-1 0 0 0,1 0 0 0 0,-3 3 0 0 0,2-1 0 0 0,1-1 0 0 0,0-1 0 0 0,2 0 0 0 0,1-1 0 0 0,-4 7 0 0 0,6-8 0 0 0,0-1 0 0 0,-4 8 0 0 0,1-1 0 0 0,3-3 0 0 0,3-5 0 0 0,1-3 0 0 0,1-1 0 0 0,8-6 0 0 0,3-2 0 0 0,7-10 0 0 0,-4 1 0 0 0,-1-1 0 0 0,0-1 0 0 0,-1 0 0 0 0,4-3 0 0 0,0-1 0 0 0,-4 4 0 0 0,0-1 0 0 0,1 0 0 0 0,0-2 0 0 0,1 0 0 0 0,-1 0 0 0 0,1-1 0 0 0,0 1 0 0 0,-1 0 0 0 0,-1 1 0 0 0,0 1 0 0 0,0-1 0 0 0,1-2 0 0 0,1-2 0 0 0,0 1 0 0 0,-1 1 0 0 0,0 0 0 0 0,0 1 0 0 0,-1 0 0 0 0,0 0 0 0 0,0 0 0 0 0,-1 1 0 0 0,0 1 0 0 0,-1-1 0 0 0,3-2 0 0 0,0 0 0 0 0,0-3 0 0 0,1 1 0 0 0,-3 4 0 0 0,-1 1 0 0 0,1 0 0 0 0,-1 0 0 0 0,-1 3 0 0 0,0-1 0 0 0,0 1 0 0 0,-1 1 0 0 0,4-6 0 0 0,-1 3 0 0 0,-2 3 0 0 0,-3 4 0 0 0,-2 6 0 0 0,-4 6 0 0 0,-7 8 0 0 0,2-2 0 0 0,-2 0 0 0 0,-3 5 0 0 0,-1 0 0 0 0,-2 3 0 0 0,-1 1 0 0 0,1-2 0 0 0,0 1 0 0 0,5-7 0 0 0,-1 1 0 0 0,0-1 0 0 0,0 1 0 0 0,0 0 0 0 0,0-1 0 0 0,-1 3 0 0 0,0-1 0 0 0,-1 1 0 0 0,1-1 0 0 0,0 0 0 0 0,-1 0 0 0 0,2 0 0 0 0,-1 0 0 0 0,0-1 0 0 0,-3 6 0 0 0,-1 0 0 0 0,6-7 0 0 0,-1 1 0 0 0,0-1 0 0 0,-1 3 0 0 0,0-1 0 0 0,-2 4 0 0 0,0 0 0 0 0,4-5 0 0 0,1-2 0 0 0,0 1 0 0 0,0-1 0 0 0,2-1 0 0 0,-1 0 0 0 0,-4 6 0 0 0,1 2 0 0 0,2-5 0 0 0,3-4 0 0 0,3-3 0 0 0,11-16 0 0 0,5-6 0 0 0,-3 2 0 0 0,1-2 0 0 0,3-2 0 0 0,0-2 0 0 0,-5 6 0 0 0,1 0 0 0 0,0-1 0 0 0,2-1 0 0 0,0-1 0 0 0,0 0 0 0 0,0 0 0 0 0,0-1 0 0 0,0 1 0 0 0,0-1 0 0 0,1 0 0 0 0,-1 0 0 0 0,1-1 0 0 0,0 0 0 0 0,0 0 0 0 0,0 0 0 0 0,0 0 0 0 0,1-1 0 0 0,-1 1 0 0 0,0 1 0 0 0,-1-1 0 0 0,0 2 0 0 0,0 0 0 0 0,-1 0 0 0 0,1 0 0 0 0,1-1 0 0 0,-1 1 0 0 0,-1 1 0 0 0,-1 1 0 0 0,0 0 0 0 0,3-3 0 0 0,0 0 0 0 0,-2 2 0 0 0,-1 1 0 0 0,-2 3 0 0 0,-1 0 0 0 0,0 0 0 0 0,1 1 0 0 0,6-8 0 0 0,-1 2 0 0 0,-4 3 0 0 0,-7 7 0 0 0,-12 11 0 0 0,-1 3 0 0 0,-2 2 0 0 0,-3 3 0 0 0,-1 0 0 0 0,3-1 0 0 0,0-1 0 0 0,-1 1 0 0 0,0 1 0 0 0,0 0 0 0 0,-1 0 0 0 0,0 2 0 0 0,-1-1 0 0 0,1 0 0 0 0,-1 1 0 0 0,0 0 0 0 0,0 0 0 0 0,0 1 0 0 0,-1 0 0 0 0,1-1 0 0 0,1-1 0 0 0,1-1 0 0 0,0 1 0 0 0,-1-1 0 0 0,1 0 0 0 0,0 1 0 0 0,0-2 0 0 0,0 0 0 0 0,0 1 0 0 0,-1 0 0 0 0,0 1 0 0 0,0-1 0 0 0,1 0 0 0 0,0-1 0 0 0,-1 0 0 0 0,-4 3 0 0 0,0 0 0 0 0,2-3 0 0 0,2 0 0 0 0,3-5 0 0 0,1 0 0 0 0,0 1 0 0 0,-1 0 0 0 0,2-1 0 0 0,-1 0 0 0 0,-8 5 0 0 0,4-3 0 0 0,3-2 0 0 0,6-10 0 0 0,3-8 0 0 0,6-9 0 0 0,3 4 0 0 0,3-2 0 0 0,2-2 0 0 0,1-1 0 0 0,-3 7 0 0 0,0-1 0 0 0,1 0 0 0 0,-1 1 0 0 0,1-1 0 0 0,-1 1 0 0 0,1-2 0 0 0,1 0 0 0 0,-1-1 0 0 0,-1 2 0 0 0,1 0 0 0 0,-1 0 0 0 0,1-1 0 0 0,0 0 0 0 0,0 0 0 0 0,0-1 0 0 0,0 1 0 0 0,0 0 0 0 0,-1 0 0 0 0,1 1 0 0 0,-1 0 0 0 0,3-4 0 0 0,-1 1 0 0 0,-2 1 0 0 0,1 1 0 0 0,-2 2 0 0 0,0 0 0 0 0,0 0 0 0 0,0 0 0 0 0,2-6 0 0 0,1 0 0 0 0,-4 6 0 0 0,-1 1 0 0 0,-2 4 0 0 0,-1 3 0 0 0,-10 10 0 0 0,-6 5 0 0 0,-4 7 0 0 0,6-7 0 0 0,0 2 0 0 0,-2 2 0 0 0,-1 0 0 0 0,0 1 0 0 0,1-1 0 0 0,-2 2 0 0 0,0 0 0 0 0,1-1 0 0 0,-1 0 0 0 0,1-1 0 0 0,1 0 0 0 0,-1-1 0 0 0,0 0 0 0 0,3-2 0 0 0,0-1 0 0 0,0 1 0 0 0,-1 0 0 0 0,-4 6 0 0 0,-2 0 0 0 0,5-3 0 0 0,2-1 0 0 0,2-3 0 0 0,2-2 0 0 0,9-9 0 0 0,8-7 0 0 0,-2 0 0 0 0,3-1 0 0 0,0-2 0 0 0,2 0 0 0 0,1-3 0 0 0,1 0 0 0 0,0-1 0 0 0,0-1 0 0 0,1-1 0 0 0,-1 0 0 0 0,0-1 0 0 0,1 1 0 0 0,-1-1 0 0 0,0 0 0 0 0,-2 3 0 0 0,-1-1 0 0 0,1 1 0 0 0,-2 1 0 0 0,-1 2 0 0 0,-1 0 0 0 0,1 0 0 0 0,0 0 0 0 0,-1 0 0 0 0,0 0 0 0 0,5-7 0 0 0,-2 2 0 0 0,-2 4 0 0 0,-1 1 0 0 0,-3 4 0 0 0,-4 3 0 0 0,-11 14 0 0 0,-8 5 0 0 0,5-2 0 0 0,-1 0 0 0 0,-1 1 0 0 0,-1 1 0 0 0,-2 2 0 0 0,-1 0 0 0 0,4-3 0 0 0,0 1 0 0 0,0-1 0 0 0,0-1 0 0 0,0 1 0 0 0,0 0 0 0 0,-1 0 0 0 0,0 0 0 0 0,0 0 0 0 0,-4 5 0 0 0,1 0 0 0 0,4-4 0 0 0,0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4T22:13:33.8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9903 142 8026,'-45'-16'1,"-26"-6"-1,-4 3 0,-6 1 0,-8 2 0,-9 3 0,-4 4 0,-3 0 0,-2 4 0,-21-3 0,-6 5 0,10 0 0,9 3 0,-3 0 0,45-1 0,0 2 0,-67 4 0,62-1 0,0 1 0,3 3 0,2 3 0,-1 2 0,1 2 0,0 0 0,0 2 0,-1 1 0,-1 2 0,-2 0 0,0 0 0,-2 2 0,0 1 0,-2 1 0,0 1 0,-1 0 0,1 1 0,-1 2 0,-2 0 0,1 0 0,0 0 0,-1 2 0,0-1 0,0 1 0,0 1 0,1 2 0,1 0 0,-4 1 0,0 0 0,-3 0 0,0 1 0,-2 0 0,2 2 0,-2-2 0,0 1 0,-9 4 0,0 2 0,6-2 0,0 0 0,-9 6 0,2-1 0,15-3 0,2 0 0,-5 4 0,-1 1 0,-5 1 0,2 0 0,3 2 0,1 1 0,0-2 0,-1 1 0,5 1 0,0-1 0,0 1 0,1 0 0,2 2 0,1 0 0,0 0 0,0 0 0,2 1 0,1 0 0,-1 1 0,1 0 0,0 1 0,0 2 0,0 2 0,1 0 0,0 2 0,1 0 0,2 1 0,1 0 0,0-2 0,2 1 0,1 1 0,1 2 0,2 1 0,0 1 0,1-1 0,0 0 0,0 2 0,2 0 0,1 0 0,3 1 0,2 0 0,1 2 0,0 0 0,1 0 0,1 1 0,2-1 0,-2 1 0,2 0 0,2-1 0,0 1 0,1-2 0,2 1 0,1 2 0,2 0 0,1-4 0,2-2 0,5-4 0,1 1 0,-6 12 0,2-1 0,6-5 0,1 0 0,-2 5 0,4 1 0,4-4 0,3-2 0,-20 52 0,9 7 0,17-59 0,0 0 0,1-1 0,2 0 0,0 1 0,3 0 0,-8 54 0,1 1 0,4 5 0,5 0 0,5-60 0,2 1 0,-4 59 0,3 6 0,4-27 0,0 4 0,0 5 0,4-3 0,3-1 0,10-2 0,5-4 0,6 0 0,4-3 0,1 0 0,6 3 0,4 0 0,4 4 0,5-1 0,6-3 0,6 4 0,-27-53 0,-1 0 0,31 36 0,6 11 0,-2-13 0,3 7 0,4-4 0,11 9 0,-42-54 0,2 1 0,0 1 0,1-2 0,48 39 0,-10-8 0,4 3 0,4 2 0,-40-36 0,2 0 0,-2-4 0,1-1 0,3 3 0,0 1 0,-3-5 0,-2-1 0,47 37 0,-46-38 0,-1 1 0,47 33 0,-42-30 0,3-1 0,-1 0 0,3-2 0,-1 0 0,-1-4 0,46 26 0,-50-29 0,1 1 0,0-2 0,1 1 0,-1 1 0,1-1 0,7 5 0,2 0 0,-5-3 0,1-1 0,1 0 0,0-1 0,50 24 0,7-1 0,-55-26 0,-1-1 0,-2-3 0,3 0 0,9 3 0,-1-1 0,52 20 0,-5-1 0,-57-24 0,2 1 0,6 4 0,3-1 0,1-2 0,0 0 0,-7-2 0,-1-1 0,-4-2 0,1-1 0,3 3 0,0 1 0,-5-3 0,2-1 0,12 3 0,2 0 0,-7-3 0,-2 0 0,-5-4 0,2-1 0,4 4 0,1 0 0,0-4 0,0 1 0,-1 1 0,1 1 0,10-1 0,-2 0 0,-7 0 0,-3-1 0,57 12 0,-58-11 0,0 0 0,-2-1 0,-1 2 0,7 1 0,1 0 0,3 0 0,-3-1 0,53 19 0,-60-20 0,-3-1 0,54 18 0,-49-16 0,2 1 0,3 1 0,-1-2 0,59 16 0,-14-6 0,-7-4 0,13 4 0,3 2 0,7 1 0,-10-2 0,1-1 0,-2-1 0,-14 1 0,16-2 0,-57-13 0,1-1 0,63 8 0,-1-3 0,1-6 0,-18-5 0,-43-6 0,1 0 0,2-2 0,2 1 0,-2-2 0,-2 0 0,65-8 0,-67 0 0,0-2 0,62-17 0,-54 7 0,3-3 0,-4 0 0,-1-1 0,0-2 0,1-1 0,0-2 0,1 0 0,1 0 0,-2-1 0,3-3 0,1 0 0,0 1 0,0-1 0,2-2 0,-1-1 0,1 0 0,0 0 0,0 0 0,0-1 0,0 0 0,0-1 0,-3 0 0,1-2 0,-1-1 0,0 1 0,-6-1 0,1-1 0,-1-2 0,-1 1 0,-3-2 0,0 1 0,1-3 0,-1 1 0,-3-1 0,0 0 0,-2-1 0,1-1 0,-5 1 0,-1-2 0,-1-3 0,0 0 0,-1-1 0,0 1 0,0-3 0,1-1 0,-2-1 0,0 0 0,0 2 0,-1-2 0,-1-2 0,-1-1 0,-3 2 0,-3-1 0,1-2 0,-2 1 0,-1-2 0,1-1 0,-2 1 0,-1-1 0,-1 1 0,-1-1 0,-1 2 0,1-2 0,-2-1 0,-1-1 0,0 0 0,-1-1 0,-1 0 0,0 0 0,-3 0 0,-1 1 0,-2-3 0,-1-2 0,-2 1 0,-2-2 0,1-1 0,-1-1 0,2 2 0,-1-2 0,-1 1 0,1-2 0,-1-1 0,2 0 0,-2 1 0,0 0 0,0-1 0,0 0 0,-1-1 0,0 1 0,1 0 0,0 0 0,-2 0 0,-1 1 0,0 2 0,-1 0 0,-3 2 0,-2 1 0,15-57 0,-18 56 0,0 0 0,-2 2 0,-2 1 0,8-65 0,-11 63 0,-1 0 0,3-51 0,-2-2 0,-4 51 0,-2 1 0,1-48 0,-2-11 0,-2 10 0,-1-11 0,0 6 0,0 0 0,-9 2 0,-3-1 0,-8 3 0,-2 0 0,-4 4 0,0 6 0,-3-2 0,-3-1 0,-2 1 0,-4-3 0,1 8 0,-2 3 0,1-2 0,-1 2 0,2-2 0,-2 4 0,1 0 0,0-1 0,0 7 0,-2-3 0,-1 1 0,-3-1 0,-7-2 0,-3 3 0,-7-1 0,-2 5 0,-7-5 0,0 5 0,-3-1 0,0 2 0,-3 1 0,-5-3 0,-7-6 0,1 13 0,-5 1 0,-10-2 0,14 15 0,-18-14 0,1 9 0,-2 1 0,46 37 0,-2 0 0,-50-31 0,11 11 0,-9-4 0,10 10 0,-14-5 0,52 28 0,-1 1 0,-2-2 0,-2 1 0,2 2 0,1 0 0,-46-19 0,-6-4 0,9 5 0,-12-3 0,51 23 0,0 2 0,-55-20 0,0 0 0,1 1 0,15 9 0,-16-3 0,56 19 0,0 2 0,-57-16 0,-2 1 0,2 3 0,14 1 0,-13-4 0,56 13 0,-2 1 0,-54-16 0,0 1 0,0 3 0,14 4 0,-11-2 0,-5-1 0,-10 0 0,22 8 0,-14-2 0,17 4 0,-7-4 0,2 2 0,2 4 0,-2 4 0,-2-1 0,3 6 0,-3 1 0,3 3 0,0 6 0,-12 0 0,5 0 0,-7 0 0,34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1:58:00.302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2514 12123 180000 90000,'79'-99'0'0'0,"3"6"0"0"0,-9 34 0 0 0,-1 2 0 0 0,13-12 0 0 0,12-7 0 0 0,5-3 0 0 0,-41 31 0 0 0,1 2 0 0 0,40-27 0 0 0,12-10 0 0 0,-19 14 0 0 0,3-3 0 0 0,0 3 0 0 0,-19 15 0 0 0,-8 4 0 0 0,-5 3 0 0 0,-6 8 0 0 0,-9 3 0 0 0,-8 6 0 0 0,-12 7 0 0 0,-6 4 0 0 0,3 5 0 0 0,-7 7 0 0 0,2-6 0 0 0,1 3 0 0 0,4-10 0 0 0,9-4 0 0 0,4-3 0 0 0,4-6 0 0 0,-4 0 0 0 0,6-4 0 0 0,0-3 0 0 0,7-1 0 0 0,6-2 0 0 0,7-5 0 0 0,6-5 0 0 0,2 1 0 0 0,3 1 0 0 0,1 2 0 0 0,-1 2 0 0 0,1 1 0 0 0,-13 11 0 0 0,-5-2 0 0 0,-7 9 0 0 0,0-2 0 0 0,-10 5 0 0 0,-9 5 0 0 0,-9 4 0 0 0,2 2 0 0 0,-8 8 0 0 0,-5 6 0 0 0,-22 21 0 0 0,-22 16 0 0 0,-34 16 0 0 0,-36 23 0 0 0,-4-2 0 0 0,39-27 0 0 0,-2 2 0 0 0,-2 0 0 0 0,-1 2 0 0 0,-10 6 0 0 0,-1 2 0 0 0,-2 0 0 0 0,-1 0 0 0 0,0 0 0 0 0,1 1 0 0 0,1-1 0 0 0,2 0 0 0 0,1-1 0 0 0,3 0 0 0 0,11-9 0 0 0,1 0 0 0 0,3-4 0 0 0,2-1 0 0 0,-29 25 0 0 0,-2 1 0 0 0,16-12 0 0 0,3-1 0 0 0,13-12 0 0 0,23-15 0 0 0,52-40 0 0 0,43-32 0 0 0,47-37 0 0 0,-38 28 0 0 0,5-3 0 0 0,15-13 0 0 0,5-2 0 0 0,2-3 0 0 0,3 0 0 0 0,6-6 0 0 0,0 0 0 0 0,4-1 0 0 0,0 0 0 0 0,5 0 0 0 0,-1 0 0 0 0,-5 2 0 0 0,-3 3 0 0 0,-8 5 0 0 0,-2 2 0 0 0,2 0 0 0 0,-3 3 0 0 0,-19 15 0 0 0,-2 2 0 0 0,7-4 0 0 0,-1 3 0 0 0,-17 10 0 0 0,-2 3 0 0 0,4-2 0 0 0,-2 2 0 0 0,36-18 0 0 0,-8 14 0 0 0,-15 9 0 0 0,-17 16 0 0 0,-20 11 0 0 0,-16 17 0 0 0,-27 26 0 0 0,-28 20 0 0 0,-26 18 0 0 0,-31 8 0 0 0,36-37 0 0 0,-4 0 0 0 0,-6 5 0 0 0,-3 1 0 0 0,-14 11 0 0 0,-3 1 0 0 0,-5 4 0 0 0,1 0 0 0 0,4-4 0 0 0,1-1 0 0 0,4-3 0 0 0,0 0 0 0 0,1 0 0 0 0,-2 0 0 0 0,-6 6 0 0 0,0 1 0 0 0,-1-1 0 0 0,2 1 0 0 0,7-6 0 0 0,0 0 0 0 0,8-7 0 0 0,4-2 0 0 0,8-6 0 0 0,3-1 0 0 0,-28 28 0 0 0,7-8 0 0 0,-1 8 0 0 0,19-15 0 0 0,18-15 0 0 0,13-10 0 0 0,32-19 0 0 0,29-10 0 0 0,42-32 0 0 0,-14 1 0 0 0,7-5 0 0 0,8-8 0 0 0,3-5 0 0 0,11-9 0 0 0,4-3 0 0 0,5-5 0 0 0,2-2 0 0 0,10-5 0 0 0,2-3 0 0 0,4-4 0 0 0,1-1 0 0 0,-36 24 0 0 0,0-1 0 0 0,0 0 0 0 0,1-1 0 0 0,0 0 0 0 0,-1 0 0 0 0,38-23 0 0 0,-2 2 0 0 0,-8 6 0 0 0,-1 2 0 0 0,6-3 0 0 0,-3 2 0 0 0,-13 9 0 0 0,-5 2 0 0 0,-7 4 0 0 0,-4 2 0 0 0,0 2 0 0 0,-4 2 0 0 0,41-18 0 0 0,2 3 0 0 0,-25 18 0 0 0,-7 3 0 0 0,-21 10 0 0 0,-22 16 0 0 0,-19 4 0 0 0,-18 18 0 0 0,-22 11 0 0 0,-32 20 0 0 0,-41 22 0 0 0,24-18 0 0 0,-7 3 0 0 0,-12 5 0 0 0,-2 2 0 0 0,-12 8 0 0 0,-2 3 0 0 0,-9 6 0 0 0,-1 1 0 0 0,-7 5 0 0 0,-3 2 0 0 0,36-24 0 0 0,-1 0 0 0 0,0 1 0 0 0,0 0 0 0 0,-1 1 0 0 0,1 1 0 0 0,-35 26 0 0 0,1 0 0 0 0,9-8 0 0 0,1 0 0 0 0,-3 7 0 0 0,4-3 0 0 0,28-23 0 0 0,2-2 0 0 0,-2 6 0 0 0,2-1 0 0 0,11-8 0 0 0,1-2 0 0 0,1-1 0 0 0,5-1 0 0 0,-26 24 0 0 0,9-8 0 0 0,23-14 0 0 0,23-19 0 0 0,28-18 0 0 0,66-34 0 0 0,49-29 0 0 0,-24 5 0 0 0,10-8 0 0 0,-23 10 0 0 0,3-4 0 0 0,2-2 0 0 0,7-3 0 0 0,3-2 0 0 0,1-1 0 0 0,4-1 0 0 0,1-1 0 0 0,-1-2 0 0 0,5-2 0 0 0,1-1 0 0 0,1 0 0 0 0,3-1 0 0 0,3-1 0 0 0,-2-1 0 0 0,1 0 0 0 0,-1 0 0 0 0,2-1 0 0 0,0-1 0 0 0,3 0 0 0 0,-5 3 0 0 0,-11 7 0 0 0,-3 3 0 0 0,0-1 0 0 0,-2 2 0 0 0,-2-1 0 0 0,-1 3 0 0 0,-5 4 0 0 0,-2 3 0 0 0,0 0 0 0 0,41-22 0 0 0,-3 3 0 0 0,-11 7 0 0 0,-5 6 0 0 0,-27 16 0 0 0,-4 2 0 0 0,-3 1 0 0 0,0 1 0 0 0,5-1 0 0 0,-3 3 0 0 0,35-8 0 0 0,-11 9 0 0 0,-24 14 0 0 0,-21 6 0 0 0,-43 49 0 0 0,-37 24 0 0 0,-50 26 0 0 0,10-36 0 0 0,-10 0 0 0 0,-12 7 0 0 0,-5 2 0 0 0,-19 11 0 0 0,-4 0 0 0 0,8-6 0 0 0,-3 1 0 0 0,18-11 0 0 0,-3 2 0 0 0,2-2 0 0 0,11-7 0 0 0,1-2 0 0 0,-1 1 0 0 0,-9 5 0 0 0,-2 2 0 0 0,1 0 0 0 0,-3 0 0 0 0,1 0 0 0 0,1-1 0 0 0,7-2 0 0 0,3-1 0 0 0,-2 0 0 0 0,-3 2 0 0 0,-2 1 0 0 0,1 0 0 0 0,-3 1 0 0 0,1 1 0 0 0,1 0 0 0 0,4-4 0 0 0,2-1 0 0 0,2-1 0 0 0,-30 18 0 0 0,4-2 0 0 0,12-5 0 0 0,5-2 0 0 0,19-12 0 0 0,3-3 0 0 0,-40 32 0 0 0,47-37 0 0 0,3 0 0 0 0,-33 22 0 0 0,10-1 0 0 0,23-15 0 0 0,24-13 0 0 0,87-40 0 0 0,53-26 0 0 0,-19-1 0 0 0,9-9 0 0 0,24-17 0 0 0,6-5 0 0 0,-36 18 0 0 0,2 0 0 0 0,3-2 0 0 0,15-7 0 0 0,3-3 0 0 0,1 0 0 0 0,0-1 0 0 0,1 0 0 0 0,-1-1 0 0 0,6-3 0 0 0,0-1 0 0 0,0 0 0 0 0,1-2 0 0 0,1 1 0 0 0,2-1 0 0 0,1 0 0 0 0,2 0 0 0 0,-1 0 0 0 0,-1-1 0 0 0,0 0 0 0 0,0 1 0 0 0,0 1 0 0 0,1 0 0 0 0,-2 1 0 0 0,-6 2 0 0 0,0 2 0 0 0,-3 1 0 0 0,-10 7 0 0 0,-2 0 0 0 0,0 2 0 0 0,5-2 0 0 0,0 0 0 0 0,-3 3 0 0 0,-11 6 0 0 0,-3 1 0 0 0,-3 2 0 0 0,31-13 0 0 0,-7 3 0 0 0,-13 7 0 0 0,-1 2 0 0 0,-2 1 0 0 0,-1 1 0 0 0,-6 5 0 0 0,-4 1 0 0 0,-13 6 0 0 0,-2 1 0 0 0,45-14 0 0 0,-14 7 0 0 0,-22 10 0 0 0,-21 12 0 0 0,-17 3 0 0 0,-50 24 0 0 0,-35 15 0 0 0,-67 26 0 0 0,33-19 0 0 0,-8 3 0 0 0,-31 14 0 0 0,-8 2 0 0 0,38-18 0 0 0,-3 0 0 0 0,-1 2 0 0 0,-12 7 0 0 0,-2 3 0 0 0,-1 0 0 0 0,-7 3 0 0 0,0 1 0 0 0,-3 2 0 0 0,-4 2 0 0 0,-1 2 0 0 0,-2 0 0 0 0,28-13 0 0 0,-1 0 0 0 0,-1 1 0 0 0,0 0 0 0 0,0 1 0 0 0,-1-1 0 0 0,0 2 0 0 0,0-1 0 0 0,0 3 0 0 0,-1 0 0 0 0,1 0 0 0 0,3-1 0 0 0,-18 10 0 0 0,4-1 0 0 0,0 0 0 0 0,2 0 0 0 0,2 1 0 0 0,2-2 0 0 0,10-5 0 0 0,5-1 0 0 0,0 0 0 0 0,-1 0 0 0 0,3 1 0 0 0,2-2 0 0 0,-22 16 0 0 0,11-4 0 0 0,34-18 0 0 0,3-2 0 0 0,-6 2 0 0 0,3 0 0 0 0,5-1 0 0 0,2 0 0 0 0,-42 40 0 0 0,31-13 0 0 0,26-10 0 0 0,86-23 0 0 0,68-25 0 0 0,-12-25 0 0 0,13-10 0 0 0,-24 4 0 0 0,6-4 0 0 0,3-3 0 0 0,21-6 0 0 0,5-5 0 0 0,0-2 0 0 0,-2-1 0 0 0,0-3 0 0 0,6-2 0 0 0,-13 3 0 0 0,7-3 0 0 0,-1-1 0 0 0,-2 1 0 0 0,-8 0 0 0 0,-1 1 0 0 0,-1-1 0 0 0,1 0 0 0 0,2 0 0 0 0,1-1 0 0 0,-1 1 0 0 0,2-1 0 0 0,3-2 0 0 0,2-1 0 0 0,-1 0 0 0 0,-3 3 0 0 0,13-4 0 0 0,-5 2 0 0 0,3-1 0 0 0,-13 3 0 0 0,3-1 0 0 0,0 0 0 0 0,-1 1 0 0 0,-12 6 0 0 0,-3 0 0 0 0,0 1 0 0 0,1 0 0 0 0,6-2 0 0 0,2 0 0 0 0,-3 0 0 0 0,-3 2 0 0 0,12-4 0 0 0,-5 2 0 0 0,-3 2 0 0 0,-13 4 0 0 0,-4 2 0 0 0,1 0 0 0 0,38-10 0 0 0,-3 2 0 0 0,-18 7 0 0 0,-3 2 0 0 0,-7 2 0 0 0,-5 3 0 0 0,-18 5 0 0 0,-4 4 0 0 0,60-6 0 0 0,-57 8 0 0 0,-3 2 0 0 0,17 0 0 0 0,-77 48 0 0 0,-109 30 0 0 0,15-20 0 0 0,-13 2 0 0 0,-27 11 0 0 0,-10 1 0 0 0,32-18 0 0 0,-4 0 0 0 0,-1 1 0 0 0,-5 3 0 0 0,-3 2 0 0 0,-1 0 0 0 0,-10 3 0 0 0,-1-1 0 0 0,-1 2 0 0 0,-1 1 0 0 0,-1 2 0 0 0,-1-1 0 0 0,28-13 0 0 0,0-1 0 0 0,-1 1 0 0 0,1 0 0 0 0,3 0 0 0 0,-1 0 0 0 0,1 0 0 0 0,0 1 0 0 0,-35 14 0 0 0,2 0 0 0 0,4-2 0 0 0,19-8 0 0 0,5 0 0 0 0,2-3 0 0 0,12-4 0 0 0,1-2 0 0 0,1 1 0 0 0,-37 20 0 0 0,3-1 0 0 0,18-10 0 0 0,4-1 0 0 0,6 0 0 0 0,4-3 0 0 0,21-12 0 0 0,3-2 0 0 0,-49 31 0 0 0,-2 0 0 0 0,27-14 0 0 0,134-53 0 0 0,75-36 0 0 0,-14-1 0 0 0,13-9 0 0 0,-15 3 0 0 0,7-6 0 0 0,-2 1 0 0 0,-2 0 0 0 0,-1 0 0 0 0,5-2 0 0 0,-8 4 0 0 0,6-2 0 0 0,-1-1 0 0 0,-3 3 0 0 0,13-7 0 0 0,-4 2 0 0 0,3-2 0 0 0,-13 8 0 0 0,3-3 0 0 0,1 0 0 0 0,-1 1 0 0 0,-2 2 0 0 0,-1 0 0 0 0,-1 0 0 0 0,1 0 0 0 0,-3 2 0 0 0,0-1 0 0 0,0 1 0 0 0,0 1 0 0 0,3-2 0 0 0,0 1 0 0 0,-1 1 0 0 0,-4 1 0 0 0,12-5 0 0 0,-4 1 0 0 0,-4 3 0 0 0,-12 6 0 0 0,-2 1 0 0 0,-1 2 0 0 0,37-16 0 0 0,-3 4 0 0 0,-18 8 0 0 0,-3 2 0 0 0,-7 3 0 0 0,-4 2 0 0 0,-20 8 0 0 0,-5 2 0 0 0,54-15 0 0 0,13 0 0 0 0,-54 19 0 0 0,-81 34 0 0 0,-100 36 0 0 0,20-15 0 0 0,-11 1 0 0 0,7-4 0 0 0,-6 2 0 0 0,-3 0 0 0 0,-12 3 0 0 0,-4 2 0 0 0,-2 0 0 0 0,13-5 0 0 0,-4-1 0 0 0,-2 1 0 0 0,2 1 0 0 0,-1 0 0 0 0,2 0 0 0 0,-2 1 0 0 0,-2 0 0 0 0,-13 5 0 0 0,-3 1 0 0 0,-1 1 0 0 0,1 0 0 0 0,2-1 0 0 0,0 1 0 0 0,1 0 0 0 0,0 0 0 0 0,-1 0 0 0 0,-1 0 0 0 0,1 0 0 0 0,1 0 0 0 0,2 0 0 0 0,0 1 0 0 0,1 0 0 0 0,2-1 0 0 0,6-2 0 0 0,2 0 0 0 0,0 1 0 0 0,0-1 0 0 0,-6 3 0 0 0,-1 1 0 0 0,-1-1 0 0 0,5 0 0 0 0,8-4 0 0 0,2 0 0 0 0,1 0 0 0 0,-1 1 0 0 0,-6 1 0 0 0,0 1 0 0 0,0-1 0 0 0,3 1 0 0 0,-18 8 0 0 0,3-1 0 0 0,2 1 0 0 0,4-2 0 0 0,2 0 0 0 0,7-2 0 0 0,-18 10 0 0 0,7-2 0 0 0,2-1 0 0 0,4 1 0 0 0,10-4 0 0 0,4-1 0 0 0,21-8 0 0 0,3-1 0 0 0,-6 3 0 0 0,3-1 0 0 0,-29 20 0 0 0,19-5 0 0 0,26-12 0 0 0,27-6 0 0 0,95-20 0 0 0,53-7 0 0 0,-17-14 0 0 0,10-5 0 0 0,16-4 0 0 0,7-4 0 0 0,-33 2 0 0 0,3-1 0 0 0,0-2 0 0 0,6-2 0 0 0,2-1 0 0 0,0 0 0 0 0,7-2 0 0 0,2-1 0 0 0,2 0 0 0 0,4-1 0 0 0,1 0 0 0 0,1 0 0 0 0,4-1 0 0 0,1 0 0 0 0,0 1 0 0 0,3-2 0 0 0,-1 1 0 0 0,2 0 0 0 0,0 0 0 0 0,1-1 0 0 0,0 0 0 0 0,0 0 0 0 0,0 0 0 0 0,0 0 0 0 0,-34 5 0 0 0,0 1 0 0 0,0-1 0 0 0,0 0 0 0 0,35-8 0 0 0,-2 1 0 0 0,1-1 0 0 0,-6 3 0 0 0,0 0 0 0 0,-2 0 0 0 0,-7 1 0 0 0,-3 0 0 0 0,-1 0 0 0 0,-5 2 0 0 0,-2-1 0 0 0,-1 1 0 0 0,-10 1 0 0 0,-2 1 0 0 0,1-1 0 0 0,1 0 0 0 0,-1 0 0 0 0,0 0 0 0 0,-2 1 0 0 0,0 1 0 0 0,-7 1 0 0 0,16-2 0 0 0,-5 2 0 0 0,7-1 0 0 0,-4 2 0 0 0,-30 5 0 0 0,-3 2 0 0 0,7 0 0 0 0,-3 1 0 0 0,31 2 0 0 0,2 1 0 0 0,-68 20 0 0 0,-47 14 0 0 0,-103 30 0 0 0,10-16 0 0 0,-14 3 0 0 0,26-10 0 0 0,-5 0 0 0 0,-2 1 0 0 0,-12 2 0 0 0,-3 1 0 0 0,-3 0 0 0 0,14-4 0 0 0,-4 1 0 0 0,0 0 0 0 0,-1 0 0 0 0,1-1 0 0 0,0 0 0 0 0,-2 0 0 0 0,-3 1 0 0 0,-18 7 0 0 0,-5 1 0 0 0,0 0 0 0 0,4-1 0 0 0,21-7 0 0 0,2-2 0 0 0,0 1 0 0 0,-3 1 0 0 0,-14 6 0 0 0,-4 2 0 0 0,0 0 0 0 0,5-1 0 0 0,13-5 0 0 0,4-1 0 0 0,0 0 0 0 0,-1 1 0 0 0,-5 2 0 0 0,-2 1 0 0 0,1 1 0 0 0,1-1 0 0 0,4-1 0 0 0,1 1 0 0 0,1-1 0 0 0,2-1 0 0 0,-21 8 0 0 0,3 0 0 0 0,4-2 0 0 0,13-3 0 0 0,2 0 0 0 0,8-3 0 0 0,-12 3 0 0 0,6 0 0 0 0,-5 5 0 0 0,3 0 0 0 0,16-8 0 0 0,1-1 0 0 0,-4 5 0 0 0,2-2 0 0 0,-29 21 0 0 0,14-7 0 0 0,28-9 0 0 0,44-20 0 0 0,44-10 0 0 0,93-19 0 0 0,-19-8 0 0 0,10-4 0 0 0,25-5 0 0 0,7-5 0 0 0,-34 2 0 0 0,4-2 0 0 0,1-2 0 0 0,9-3 0 0 0,2 0 0 0 0,4-2 0 0 0,8-2 0 0 0,2-1 0 0 0,3-1 0 0 0,2-2 0 0 0,1 1 0 0 0,2-1 0 0 0,-31 9 0 0 0,0 0 0 0 0,1-1 0 0 0,0 1 0 0 0,-2 0 0 0 0,0-1 0 0 0,0 0 0 0 0,1 1 0 0 0,0 0 0 0 0,1 0 0 0 0,-1 1 0 0 0,-3 0 0 0 0,18-4 0 0 0,-4 0 0 0 0,1 2 0 0 0,-4 1 0 0 0,0 2 0 0 0,-2 0 0 0 0,-11 4 0 0 0,-2 0 0 0 0,-1 0 0 0 0,-1 2 0 0 0,0 0 0 0 0,-5 1 0 0 0,23-4 0 0 0,-6 2 0 0 0,-9 4 0 0 0,-3 3 0 0 0,-20 3 0 0 0,-1 2 0 0 0,4-2 0 0 0,-3 2 0 0 0,34 3 0 0 0,-14-1 0 0 0,-25 7 0 0 0,-41 13 0 0 0,-32 14 0 0 0,-89 22 0 0 0,15-11 0 0 0,-11 0 0 0 0,-27 5 0 0 0,-9 0 0 0 0,27-10 0 0 0,-3 0 0 0 0,-5 0 0 0 0,-24 7 0 0 0,-5 1 0 0 0,-5 1 0 0 0,25-7 0 0 0,-1 0 0 0 0,-2 1 0 0 0,-1 0 0 0 0,-7 1 0 0 0,-1 1 0 0 0,-1-1 0 0 0,-1 1 0 0 0,1 0 0 0 0,-1 0 0 0 0,0 0 0 0 0,-1 0 0 0 0,-2 1 0 0 0,-3 0 0 0 0,0 0 0 0 0,-1 1 0 0 0,24-7 0 0 0,-2 0 0 0 0,0 0 0 0 0,1 0 0 0 0,-1 0 0 0 0,0 0 0 0 0,0 0 0 0 0,0 0 0 0 0,1 1 0 0 0,-1 0 0 0 0,-1 0 0 0 0,1 2 0 0 0,-1-1 0 0 0,2 1 0 0 0,3-2 0 0 0,-15 4 0 0 0,3 0 0 0 0,2-1 0 0 0,-1 1 0 0 0,3 0 0 0 0,1 0 0 0 0,0 1 0 0 0,1-2 0 0 0,-23 8 0 0 0,2 0 0 0 0,0 0 0 0 0,1 0 0 0 0,0 0 0 0 0,1 0 0 0 0,4-1 0 0 0,2 0 0 0 0,7-3 0 0 0,-16 7 0 0 0,10-2 0 0 0,15-6 0 0 0,5-2 0 0 0,18-5 0 0 0,4-3 0 0 0,11-4 0 0 0,3-2 0 0 0,-49 18 0 0 0,-4 1 0 0 0,25-11 0 0 0,106-29 0 0 0,70-26 0 0 0,-2-1 0 0 0,13-4 0 0 0,-6 0 0 0 0,9-4 0 0 0,4-1 0 0 0,22-7 0 0 0,7-3 0 0 0,4-1 0 0 0,-24 9 0 0 0,1-1 0 0 0,3-1 0 0 0,1 0 0 0 0,8-2 0 0 0,1-1 0 0 0,1 0 0 0 0,0 0 0 0 0,-1 1 0 0 0,0 0 0 0 0,2 0 0 0 0,-1 1 0 0 0,3-2 0 0 0,0 1 0 0 0,1-1 0 0 0,1 1 0 0 0,1-1 0 0 0,0 0 0 0 0,1 1 0 0 0,0-1 0 0 0,2 1 0 0 0,-1-1 0 0 0,1 1 0 0 0,-1 0 0 0 0,1-1 0 0 0,1 1 0 0 0,0 0 0 0 0,-2 1 0 0 0,-4 1 0 0 0,1 1 0 0 0,-2 1 0 0 0,-1 0 0 0 0,-10 3 0 0 0,-2 0 0 0 0,0 1 0 0 0,2 0 0 0 0,4-1 0 0 0,2-1 0 0 0,-1 1 0 0 0,-1 0 0 0 0,-12 3 0 0 0,0 1 0 0 0,-2 0 0 0 0,-1 1 0 0 0,25-7 0 0 0,-2 0 0 0 0,-2 1 0 0 0,-7 3 0 0 0,1-1 0 0 0,-5 2 0 0 0,-8 2 0 0 0,-4 1 0 0 0,-2 1 0 0 0,31-8 0 0 0,-9 3 0 0 0,-36 9 0 0 0,-2 2 0 0 0,9-2 0 0 0,-2 0 0 0 0,-6 3 0 0 0,-3 0 0 0 0,-6 2 0 0 0,-3 1 0 0 0,42-5 0 0 0,-57 9 0 0 0,-52 8 0 0 0,-111 15 0 0 0,12 0 0 0 0,-13 2 0 0 0,7 2 0 0 0,-9 2 0 0 0,-3 2 0 0 0,-15 6 0 0 0,-6 2 0 0 0,-2 1 0 0 0,25-5 0 0 0,-3 1 0 0 0,-1 1 0 0 0,-1 1 0 0 0,-4 0 0 0 0,0 2 0 0 0,-2 0 0 0 0,-1 1 0 0 0,-5 2 0 0 0,0 0 0 0 0,-1 0 0 0 0,-1 1 0 0 0,-6 2 0 0 0,0 0 0 0 0,0 1 0 0 0,-2 1 0 0 0,27-7 0 0 0,-3 1 0 0 0,2 1 0 0 0,-2 0 0 0 0,1 0 0 0 0,-3 2 0 0 0,0 0 0 0 0,-1 1 0 0 0,1-1 0 0 0,0 1 0 0 0,0 0 0 0 0,1 0 0 0 0,-2 1 0 0 0,2-1 0 0 0,-1 1 0 0 0,1-1 0 0 0,-2 1 0 0 0,1 0 0 0 0,2 0 0 0 0,2-1 0 0 0,-13 5 0 0 0,4-1 0 0 0,0 1 0 0 0,2-1 0 0 0,3 0 0 0 0,-2 0 0 0 0,4 0 0 0 0,3-1 0 0 0,-12 5 0 0 0,5-1 0 0 0,-1 1 0 0 0,-10 4 0 0 0,-1 0 0 0 0,7-2 0 0 0,29-10 0 0 0,6-2 0 0 0,1 1 0 0 0,-40 14 0 0 0,7-1 0 0 0,25-8 0 0 0,5-3 0 0 0,17-5 0 0 0,1-1 0 0 0,-1 2 0 0 0,0 0 0 0 0,-51 24 0 0 0,30-9 0 0 0,44-19 0 0 0,59-10 0 0 0,76-25 0 0 0,-12-4 0 0 0,10-3 0 0 0,26-6 0 0 0,7-3 0 0 0,-18 1 0 0 0,4-3 0 0 0,4-1 0 0 0,11-2 0 0 0,4-2 0 0 0,4 0 0 0 0,-17 4 0 0 0,2 0 0 0 0,3-1 0 0 0,-2 0 0 0 0,0 0 0 0 0,0 0 0 0 0,0-1 0 0 0,3 0 0 0 0,11-3 0 0 0,3-1 0 0 0,1 1 0 0 0,0-1 0 0 0,-3 1 0 0 0,0 0 0 0 0,-1 0 0 0 0,1 1 0 0 0,-1 0 0 0 0,1 0 0 0 0,-1 0 0 0 0,1 1 0 0 0,0-1 0 0 0,0-1 0 0 0,0 2 0 0 0,0 0 0 0 0,2 0 0 0 0,1 2 0 0 0,-2 0 0 0 0,-2 0 0 0 0,-13 4 0 0 0,-4 0 0 0 0,1 1 0 0 0,-2 1 0 0 0,3 0 0 0 0,0 1 0 0 0,-3 0 0 0 0,-2 2 0 0 0,14-2 0 0 0,-4 1 0 0 0,2 0 0 0 0,11-2 0 0 0,2-1 0 0 0,-3 2 0 0 0,-16 4 0 0 0,-1 2 0 0 0,-3-1 0 0 0,0 1 0 0 0,0 1 0 0 0,-5 1 0 0 0,27-1 0 0 0,-10 4 0 0 0,-39 4 0 0 0,-6 3 0 0 0,1 0 0 0 0,-2 2 0 0 0,57 0 0 0 0,-57-2 0 0 0,-4 4 0 0 0,11 17 0 0 0,-45 17 0 0 0,-122 28 0 0 0,5-17 0 0 0,-16 2 0 0 0,12-11 0 0 0,-9 1 0 0 0,-5 0 0 0 0,-21 7 0 0 0,-6 2 0 0 0,-3 0 0 0 0,29-12 0 0 0,-1 0 0 0 0,-1 1 0 0 0,-4 0 0 0 0,-15 7 0 0 0,-3 1 0 0 0,-3 0 0 0 0,0 0 0 0 0,-1 0 0 0 0,0 0 0 0 0,-2 1 0 0 0,0 0 0 0 0,22-8 0 0 0,1 1 0 0 0,-3 0 0 0 0,1 0 0 0 0,0 1 0 0 0,-4 1 0 0 0,1 0 0 0 0,-1 0 0 0 0,1 1 0 0 0,-2 0 0 0 0,0 2 0 0 0,-2 1 0 0 0,1-1 0 0 0,0 1 0 0 0,0-1 0 0 0,3-2 0 0 0,0 1 0 0 0,0-2 0 0 0,3 1 0 0 0,-1-2 0 0 0,-17 7 0 0 0,1-1 0 0 0,1 0 0 0 0,-3 1 0 0 0,17-6 0 0 0,-4 2 0 0 0,1 0 0 0 0,0-1 0 0 0,6-1 0 0 0,-8 3 0 0 0,5-1 0 0 0,1-1 0 0 0,-2 1 0 0 0,-9 3 0 0 0,-2 1 0 0 0,3 0 0 0 0,7-4 0 0 0,0 1 0 0 0,6-3 0 0 0,3 0 0 0 0,0-1 0 0 0,1 0 0 0 0,4-2 0 0 0,-27 10 0 0 0,7-4 0 0 0,27-8 0 0 0,3-2 0 0 0,-3 1 0 0 0,3-2 0 0 0,14-4 0 0 0,5-2 0 0 0,-41 16 0 0 0,-10 4 0 0 0,57-19 0 0 0,108-24 0 0 0,20-15 0 0 0,15-8 0 0 0,34-9 0 0 0,12-7 0 0 0,-20 1 0 0 0,7-5 0 0 0,1 0 0 0 0,8-2 0 0 0,0 0 0 0 0,5-3 0 0 0,-17 5 0 0 0,5-1 0 0 0,0-2 0 0 0,1 1 0 0 0,1 0 0 0 0,0-1 0 0 0,2 0 0 0 0,-1 0 0 0 0,4-1 0 0 0,0-1 0 0 0,2 0 0 0 0,0 0 0 0 0,1-1 0 0 0,1-1 0 0 0,1 1 0 0 0,0-1 0 0 0,3 0 0 0 0,-1-1 0 0 0,1 0 0 0 0,-3 2 0 0 0,-11 4 0 0 0,-3 2 0 0 0,0-1 0 0 0,-1 1 0 0 0,1 0 0 0 0,0 0 0 0 0,-1 0 0 0 0,0 1 0 0 0,-5 1 0 0 0,0 1 0 0 0,1 1 0 0 0,0-2 0 0 0,8-2 0 0 0,2 0 0 0 0,0-1 0 0 0,-5 3 0 0 0,18-6 0 0 0,-4 3 0 0 0,-1 0 0 0 0,-7 4 0 0 0,0 0 0 0 0,-8 3 0 0 0,19-5 0 0 0,-6 3 0 0 0,-2-1 0 0 0,-7 2 0 0 0,-22 9 0 0 0,-4 2 0 0 0,-12 2 0 0 0,-3 2 0 0 0,57-13 0 0 0,3 2 0 0 0,-49 16 0 0 0,-78 14 0 0 0,-103 31 0 0 0,-20-3 0 0 0,-17 4 0 0 0,32-8 0 0 0,-4 3 0 0 0,-4 0 0 0 0,10-3 0 0 0,-4 2 0 0 0,-1 0 0 0 0,-2 0 0 0 0,-7 3 0 0 0,1 1 0 0 0,-2 0 0 0 0,-3 0 0 0 0,-6 3 0 0 0,-1 0 0 0 0,-1 0 0 0 0,-1 1 0 0 0,-4 1 0 0 0,1 1 0 0 0,-2 0 0 0 0,0 1 0 0 0,-3 1 0 0 0,-2 0 0 0 0,0 1 0 0 0,2-2 0 0 0,3 0 0 0 0,-1-1 0 0 0,3-1 0 0 0,0 0 0 0 0,9-3 0 0 0,0-1 0 0 0,1 0 0 0 0,-1 0 0 0 0,-6 2 0 0 0,-2-1 0 0 0,1 1 0 0 0,4-2 0 0 0,11-2 0 0 0,2-1 0 0 0,2 0 0 0 0,0 0 0 0 0,0-1 0 0 0,-1 1 0 0 0,3 0 0 0 0,1-1 0 0 0,-23 7 0 0 0,3-1 0 0 0,3-1 0 0 0,11-3 0 0 0,3-2 0 0 0,5 0 0 0 0,-24 7 0 0 0,8-2 0 0 0,24-7 0 0 0,2 0 0 0 0,1 0 0 0 0,2-1 0 0 0,7-2 0 0 0,3-2 0 0 0,-55 13 0 0 0,21-2 0 0 0,33-8 0 0 0,29-4 0 0 0,36-6 0 0 0,34 0 0 0 0,41-3 0 0 0,61-4 0 0 0,-44-4 0 0 0,4 0 0 0 0,20 0 0 0 0,5 0 0 0 0,23-2 0 0 0,4 0 0 0 0,6-1 0 0 0,3-1 0 0 0,-31 1 0 0 0,3-1 0 0 0,2-1 0 0 0,0-2 0 0 0,1-2 0 0 0,1 0 0 0 0,4-2 0 0 0,0-1 0 0 0,3-1 0 0 0,3-2 0 0 0,0 0 0 0 0,1-2 0 0 0,7 1 0 0 0,1 0 0 0 0,0-1 0 0 0,1 0 0 0 0,1 0 0 0 0,0-1 0 0 0,-30 4 0 0 0,1 1 0 0 0,-1-1 0 0 0,1 1 0 0 0,-2-1 0 0 0,0 0 0 0 0,-1 0 0 0 0,2 0 0 0 0,1 1 0 0 0,0 0 0 0 0,0 1 0 0 0,-3-1 0 0 0,20-1 0 0 0,-5 0 0 0 0,1 0 0 0 0,0 1 0 0 0,0 0 0 0 0,-3 0 0 0 0,-11 2 0 0 0,-2 0 0 0 0,-1 1 0 0 0,0-1 0 0 0,1 0 0 0 0,-3 0 0 0 0,34-2 0 0 0,-8 2 0 0 0,-26 4 0 0 0,-7 0 0 0 0,-19 2 0 0 0,-2 1 0 0 0,9 0 0 0 0,-4 1 0 0 0,43-1 0 0 0,-12 2 0 0 0,-28 8 0 0 0,-55 13 0 0 0,-52 21 0 0 0,-31-8 0 0 0,-19 0 0 0 0,-36 13 0 0 0,-14 2 0 0 0,15-7 0 0 0,-8 1 0 0 0,-4 1 0 0 0,22-7 0 0 0,-3 0 0 0 0,0 0 0 0 0,-4 1 0 0 0,-8 2 0 0 0,-2 0 0 0 0,-1 0 0 0 0,-1 0 0 0 0,-2 2 0 0 0,0 0 0 0 0,-1 0 0 0 0,0 1 0 0 0,-4-1 0 0 0,-1 0 0 0 0,0 1 0 0 0,-1-1 0 0 0,-3 2 0 0 0,0 0 0 0 0,1 0 0 0 0,0 0 0 0 0,3-1 0 0 0,0 0 0 0 0,1-1 0 0 0,3 1 0 0 0,7-4 0 0 0,3 0 0 0 0,0-1 0 0 0,0 1 0 0 0,-6 1 0 0 0,-2 1 0 0 0,2-1 0 0 0,3 0 0 0 0,10-4 0 0 0,2 0 0 0 0,3 0 0 0 0,1-2 0 0 0,-19 7 0 0 0,4-1 0 0 0,1-1 0 0 0,15-4 0 0 0,2-1 0 0 0,1 0 0 0 0,4-2 0 0 0,2 1 0 0 0,2-2 0 0 0,-20 8 0 0 0,3-2 0 0 0,7-2 0 0 0,5-1 0 0 0,23-8 0 0 0,6-2 0 0 0,-52 21 0 0 0,-3 2 0 0 0,23-12 0 0 0,94-22 0 0 0,62-22 0 0 0,4-6 0 0 0,12-5 0 0 0,34-9 0 0 0,8-4 0 0 0,-28 6 0 0 0,4-2 0 0 0,2-1 0 0 0,12-2 0 0 0,2-1 0 0 0,3-1 0 0 0,10-4 0 0 0,3 0 0 0 0,4-2 0 0 0,-19 6 0 0 0,4-1 0 0 0,1-1 0 0 0,1 1 0 0 0,6-1 0 0 0,0 0 0 0 0,1 0 0 0 0,0-1 0 0 0,3-2 0 0 0,1-1 0 0 0,-1 0 0 0 0,-1 1 0 0 0,-6 1 0 0 0,0 1 0 0 0,-3 0 0 0 0,0 0 0 0 0,-11 3 0 0 0,-1 1 0 0 0,0 0 0 0 0,0 1 0 0 0,0 0 0 0 0,0 0 0 0 0,0 1 0 0 0,-1 0 0 0 0,32-9 0 0 0,-2 0 0 0 0,4 0 0 0 0,-27 8 0 0 0,3 0 0 0 0,-1 1 0 0 0,-3 0 0 0 0,17-4 0 0 0,-3 2 0 0 0,-2 0 0 0 0,-3 1 0 0 0,0 0 0 0 0,-7 3 0 0 0,21-3 0 0 0,-6 2 0 0 0,-1 0 0 0 0,-4 1 0 0 0,-20 7 0 0 0,-5 1 0 0 0,-11 2 0 0 0,-3 2 0 0 0,-8 1 0 0 0,0 1 0 0 0,2-1 0 0 0,-1 2 0 0 0,56-3 0 0 0,-108 28 0 0 0,-72 29 0 0 0,-15-10 0 0 0,-19 1 0 0 0,-6 1 0 0 0,-11 2 0 0 0,-4 0 0 0 0,-14 5 0 0 0,-5 1 0 0 0,0 0 0 0 0,3 0 0 0 0,-2-1 0 0 0,-4 3 0 0 0,11-2 0 0 0,-6 1 0 0 0,-1 1 0 0 0,6-3 0 0 0,-15 5 0 0 0,5-2 0 0 0,-5 1 0 0 0,18-5 0 0 0,-5 2 0 0 0,0-1 0 0 0,3 0 0 0 0,6-3 0 0 0,2-1 0 0 0,0 0 0 0 0,0 1 0 0 0,-7 2 0 0 0,1 0 0 0 0,-1 0 0 0 0,2 0 0 0 0,6-2 0 0 0,1 0 0 0 0,2-1 0 0 0,1-1 0 0 0,-20 7 0 0 0,1-1 0 0 0,5-1 0 0 0,10-4 0 0 0,2 1 0 0 0,4-2 0 0 0,-25 10 0 0 0,7-2 0 0 0,25-8 0 0 0,3-2 0 0 0,1 3 0 0 0,1 0 0 0 0,7-5 0 0 0,3-1 0 0 0,-53 24 0 0 0,21-10 0 0 0,30-10 0 0 0,27-6 0 0 0,104-18 0 0 0,65-16 0 0 0,-36-2 0 0 0,9-5 0 0 0,36-13 0 0 0,8-6 0 0 0,-43 12 0 0 0,1-2 0 0 0,4-1 0 0 0,18-4 0 0 0,6-3 0 0 0,-1 1 0 0 0,1-1 0 0 0,0-1 0 0 0,2 0 0 0 0,2 0 0 0 0,2-1 0 0 0,-1 0 0 0 0,2-1 0 0 0,0 0 0 0 0,-1 0 0 0 0,-4 1 0 0 0,-1 0 0 0 0,-2 1 0 0 0,-8 3 0 0 0,-2 1 0 0 0,2-1 0 0 0,2-1 0 0 0,2 0 0 0 0,-4 1 0 0 0,-10 3 0 0 0,-3 0 0 0 0,-1 2 0 0 0,29-6 0 0 0,-5 1 0 0 0,-13 5 0 0 0,-3 2 0 0 0,-18 7 0 0 0,-3 1 0 0 0,-7 2 0 0 0,-2 1 0 0 0,60-5 0 0 0,5-1 0 0 0,-36 7 0 0 0,-31 10 0 0 0,-42 16 0 0 0,-40 17 0 0 0,-72 22 0 0 0,11-13 0 0 0,-10 2 0 0 0,-28 10 0 0 0,-7-1 0 0 0,-9 0 0 0 0,-7 0 0 0 0,23-10 0 0 0,-5 2 0 0 0,1-2 0 0 0,15-6 0 0 0,1-2 0 0 0,-3 2 0 0 0,-23 8 0 0 0,-6 2 0 0 0,6-1 0 0 0,19-7 0 0 0,4-1 0 0 0,-2 1 0 0 0,-13 4 0 0 0,-3 2 0 0 0,4-1 0 0 0,18-6 0 0 0,3-1 0 0 0,-1 1 0 0 0,0-1 0 0 0,1 1 0 0 0,0 0 0 0 0,-30 14 0 0 0,5-1 0 0 0,22-8 0 0 0,4 0 0 0 0,9-5 0 0 0,3 0 0 0 0,14-5 0 0 0,2 0 0 0 0,-4 0 0 0 0,2-1 0 0 0,-27 21 0 0 0,10-7 0 0 0,24-10 0 0 0,27-6 0 0 0,43-15 0 0 0,53-6 0 0 0,49-23 0 0 0,-26 0 0 0 0,8-5 0 0 0,22-8 0 0 0,4-3 0 0 0,4-5 0 0 0,6-3 0 0 0,-26 8 0 0 0,3-1 0 0 0,-1 0 0 0 0,-14 3 0 0 0,-2-1 0 0 0,2 0 0 0 0,14-2 0 0 0,1-2 0 0 0,-1 1 0 0 0,-11 4 0 0 0,-3-1 0 0 0,1 1 0 0 0,5-2 0 0 0,0 1 0 0 0,1-1 0 0 0,1-1 0 0 0,2 0 0 0 0,-2 1 0 0 0,-6 2 0 0 0,0 1 0 0 0,-4 0 0 0 0,34-8 0 0 0,-4 1 0 0 0,-1 1 0 0 0,-5 2 0 0 0,-29 9 0 0 0,-2 1 0 0 0,6-1 0 0 0,-2 2 0 0 0,41-7 0 0 0,4-1 0 0 0,-45 12 0 0 0,-8 5 0 0 0,-11 5 0 0 0,-68 19 0 0 0,-43 13 0 0 0,-62 15 0 0 0,21-10 0 0 0,-7 1 0 0 0,-9 3 0 0 0,-5-1 0 0 0,-11 4 0 0 0,-4 1 0 0 0,2-1 0 0 0,0 0 0 0 0,3-2 0 0 0,0 0 0 0 0,-6 1 0 0 0,3-1 0 0 0,12-2 0 0 0,4-2 0 0 0,13-6 0 0 0,5-1 0 0 0,11-3 0 0 0,1-1 0 0 0,-57 16 0 0 0,19-3 0 0 0,12-10 0 0 0,22-8 0 0 0,16-8 0 0 0,56-31 0 0 0,40-27 0 0 0,59-34 0 0 0,-13 21 0 0 0,7-3 0 0 0,5-1 0 0 0,4-3 0 0 0,-20 14 0 0 0,2-2 0 0 0,2 0 0 0 0,3-3 0 0 0,2-1 0 0 0,-2 2 0 0 0,-4 3 0 0 0,-1 0 0 0 0,2 0 0 0 0,9-7 0 0 0,2-2 0 0 0,0 1 0 0 0,0-1 0 0 0,2 1 0 0 0,-4 1 0 0 0,-8 5 0 0 0,-3 2 0 0 0,-1 1 0 0 0,32-22 0 0 0,-4 1 0 0 0,0 3 0 0 0,-5 3 0 0 0,-22 14 0 0 0,-2 2 0 0 0,6-2 0 0 0,-3 2 0 0 0,34-26 0 0 0,0 2 0 0 0,-35 20 0 0 0,-6 3 0 0 0,-18 13 0 0 0,-55 27 0 0 0,-34 19 0 0 0,-60 33 0 0 0,21-4 0 0 0,-6 3 0 0 0,-5 1 0 0 0,-2 1 0 0 0,0 1 0 0 0,-3 1 0 0 0,-21 8 0 0 0,-5 3 0 0 0,2-1 0 0 0,1 1 0 0 0,-1 1 0 0 0,3 1 0 0 0,-1-1 0 0 0,0 1 0 0 0,-7 3 0 0 0,-3 1 0 0 0,3-1 0 0 0,1 0 0 0 0,15-7 0 0 0,1-1 0 0 0,-6 3 0 0 0,1-1 0 0 0,8-3 0 0 0,2 0 0 0 0,0 1 0 0 0,0-1 0 0 0,7-3 0 0 0,0 0 0 0 0,5-2 0 0 0,3-1 0 0 0,-40 20 0 0 0,-4 2 0 0 0,23-16 0 0 0,13-4 0 0 0,12-9 0 0 0,23-11 0 0 0,26-17 0 0 0,17-11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4T21:56:40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2978 281 8027,'-100'-40'0,"22"16"0,17 12 0,11 8 0,-5-2 0,2 2 0,2-3 0,-7 4 0,3-1 0,-2 4 0,1 0 0,-3 0 0,6 2 0,-2 2 0,4 7 0,-1 6 0,0 8 0,2 3 0,-3-4 0,4 5 0,0-2 0,4-2 0,3 0 0,6 1 0,2-2 0,2 5 0,1-2 0,4-1 0,0 3 0,4-2 0,-1 4 0,3 2 0,1 1 0,-2 3 0,2 6 0,-1 2 0,-3 11 0,4-9 0,0 6 0,1-4 0,0 1 0,-2 1 0,-1 0 0,-2-2 0,2 2 0,-6-3 0,1 7 0,-4 4 0,2-7 0,-7 4 0,10-10 0,-7 12 0,0-5 0,-2 2 0,-2-2 0,2-1 0,0-4 0,0 0 0,4-4 0,-3 1 0,1-2 0,4-1 0,1 0 0,0-1 0,5 0 0,-12 15 0,12-7 0,-7 11 0,6-9 0,-2 0 0,1 2 0,1 5 0,-4-3 0,0 1 0,4-1 0,-5 1 0,2 7 0,0-9 0,0 8 0,5-4 0,-3 13 0,7-11 0,1 9 0,4-14 0,-6 14 0,7-10 0,-1 7 0,5-1 0,2 1 0,3 2 0,-1 0 0,3-7 0,1-3 0,0 7 0,0 0 0,0-3 0,5-1 0,2-6 0,6 1 0,4-5 0,4-3 0,3-3 0,-2-1 0,1 0 0,2-1 0,0 2 0,3-5 0,0-3 0,1 5 0,2 3 0,0 1 0,0-1 0,1 1 0,2 2 0,-1-2 0,5-4 0,-2 0 0,6 0 0,-1-4 0,1-1 0,2 3 0,7 0 0,4 2 0,-8-8 0,-2 1 0,-2-4 0,5 7 0,0-4 0,-4 5 0,1-6 0,3 2 0,9 5 0,-3 2 0,5-2 0,-5-2 0,9-4 0,5 0 0,-1-3 0,-5-3 0,9 2 0,-4-2 0,-7-7 0,5 0 0,-1-2 0,8 2 0,0-1 0,2-4 0,1 3 0,-1-5 0,2-2 0,-5 0 0,5-2 0,-10 1 0,9-1 0,5 0 0,-8-4 0,7 2 0,-3-4 0,4 3 0,3-4 0,0 1 0,6-4 0,-5 0 0,2 0 0,-2 0 0,2 0 0,-2 0 0,5 0 0,1 0 0,6 0 0,3 0 0,-2 0 0,4-2 0,-5 0 0,3-1 0,0-5 0,3 1 0,4-3 0,0-5 0,4 4 0,-4-3 0,4-2 0,-5-1 0,6-3 0,-1 0 0,-2-5 0,2 1 0,-6-5 0,2 1 0,-6-1 0,-4-3 0,0 1 0,0 0 0,1-5 0,0-2 0,-5-2 0,5-2 0,-5 0 0,1-3 0,-4-2 0,-1-6 0,4 1 0,-1 0 0,1-4 0,-1-3 0,-3-6 0,-4 0 0,-5-4 0,-8 1 0,1-1 0,-11-2 0,2 5 0,-9-3 0,1 3 0,-3 0 0,0 0 0,-6-1 0,-2-2 0,-1-3 0,-2 3 0,-5-2 0,-1-3 0,-4 2 0,0-1 0,-1 1 0,1-2 0,-5 2 0,-1-1 0,-4 0 0,0-3 0,-1 1 0,0-6 0,-2 6 0,-4-4 0,-3 2 0,-2 5 0,2 0 0,-1 1 0,1-13 0,-6 4 0,-2 4 0,-1 5 0,-2 2 0,0-1 0,0 7 0,0-2 0,0 3 0,-9 0 0,-4 0 0,-7-4 0,-1 1 0,-3 2 0,-3 10 0,-3-13 0,-3 10 0,-5-2 0,7 10 0,-7-8 0,0 8 0,-7 0 0,-1 4 0,2-1 0,2 2 0,-2 2 0,-2 0 0,2-1 0,-7 0 0,0-3 0,7 9 0,-5 2 0,-5-4 0,-6-4 0,-4 2 0,1 2 0,2 4 0,-5 0 0,10 1 0,-2 3 0,-7-5 0,-8 1 0,0 2 0,8 5 0,-3 2 0,-3 1 0,-1 3 0,-4 1 0,-3 4 0,2-3 0,-2 5 0,13 0 0,1 4 0,-1-4 0,-1 0 0,-2 0 0,-2 4 0,5-4 0,-2 0 0,11 3 0,3 1 0,-1 3 0,-8-6 0,3 3 0,1-3 0,4-2 0,3 0 0,1 2 0,1 2 0,2 1 0,0-4 0,2 1 0,-1-1 0,3 4 0,-4-1 0,2 1 0,-2-4 0,1-1 0,-4 2 0,-1 2 0,4-2 0,1-1 0,-1-1 0,-3 1 0,5 2 0,0-1 0,4-2 0,0 0 0,6 2 0,-3 2 0,1 1 0,-2-1 0,0 5 0,2-1 0,-2 4 0,3-5 0,-4 6 0,-2-1 0,-1 2 0,-1 1 0,4 0 0,0 0 0,0 0 0,3 0 0,1 0 0,3 0 0,0 0 0,3 0 0,4 0 0,-2 0 0,5 0 0,-3 0 0,2 0 0,2 0 0,2 0 0,-2 0 0,-2 0 0,-3 0 0,0 0 0,-1 0 0,-1 0 0,-2 0 0,-4 0 0,-5 0 0,-2 0 0,-4 0 0,3 0 0,-5 0 0,2 1 0,0 2 0,2-2 0,3 2 0,3 3 0,0-3 0,0 4 0,6-4 0,0 0 0,5-3 0,0 2 0,4 2 0,-2-3 0,3 2 0,1 0 0,-3 0 0,5-2 0,4 2 0,-3 2 0,2 0 0,1 1 0,-2-1 0,4 2 0,-1 1 0,2-4 0,1 3 0,-2 1 0,2 0 0,3-2 0,0 4 0,2-3 0,-2-2 0,2 3 0,-2-1 0,-1 3 0,-1-3 0,1 0 0,0-1 0,-1 5 0,2-4 0,-2-1 0,0 1 0,1 1 0,1-2 0,2 2 0,-1-1 0,1-2 0,-3 0 0,3 2 0,0-4 0,1 1 0,0 0 0,1 2 0,-13 9 0,-5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32:40.588"/>
    </inkml:context>
    <inkml:brush xml:id="br0">
      <inkml:brushProperty name="width" value="0.2" units="cm"/>
      <inkml:brushProperty name="height" value="1.2" units="cm"/>
      <inkml:brushProperty name="color" value="#F58611"/>
      <inkml:brushProperty name="inkEffects" value="pencil"/>
    </inkml:brush>
  </inkml:definitions>
  <inkml:trace contextRef="#ctx0" brushRef="#br0">0 1710 12123 180000 90000,'1'10'0'0'0,"0"0"0"0"0,-1-3 0 0 0,0 1 0 0 0,2 0 0 0 0,-2 0 0 0 0,2 1 0 0 0,-2 0 0 0 0,1 2 0 0 0,-1 0 0 0 0,0-1 0 0 0,0 1 0 0 0,0 0 0 0 0,0-2 0 0 0,0 3 0 0 0,1-1 0 0 0,-1 1 0 0 0,1 1 0 0 0,-1-1 0 0 0,0 0 0 0 0,1 1 0 0 0,-1-1 0 0 0,0 1 0 0 0,0-2 0 0 0,0 3 0 0 0,0-1 0 0 0,0 0 0 0 0,0 1 0 0 0,0 0 0 0 0,0 0 0 0 0,0-1 0 0 0,0 0 0 0 0,0 3 0 0 0,0-2 0 0 0,0 2 0 0 0,0-2 0 0 0,0 0 0 0 0,0 1 0 0 0,0-3 0 0 0,0 0 0 0 0,0-1 0 0 0,0 0 0 0 0,0 1 0 0 0,0 1 0 0 0,0-2 0 0 0,0 2 0 0 0,0 0 0 0 0,0 1 0 0 0,0 0 0 0 0,0 1 0 0 0,0 1 0 0 0,0 0 0 0 0,1 0 0 0 0,0-2 0 0 0,1 1 0 0 0,0-3 0 0 0,1 0 0 0 0,-1-1 0 0 0,1-2 0 0 0,-1-2 0 0 0,1 0 0 0 0,0-2 0 0 0,0-1 0 0 0,1-3 0 0 0,-1 0 0 0 0,0-1 0 0 0,1 0 0 0 0,-1 0 0 0 0,1 0 0 0 0,2 0 0 0 0,1 0 0 0 0,2 0 0 0 0,0-1 0 0 0,-2 0 0 0 0,2-3 0 0 0,2-2 0 0 0,1-3 0 0 0,-1-1 0 0 0,3-4 0 0 0,-2 0 0 0 0,2-2 0 0 0,0-1 0 0 0,-1 2 0 0 0,2-3 0 0 0,-7 8 0 0 0,0 0 0 0 0,9-9 0 0 0,-8 9 0 0 0,0 1 0 0 0,0-1 0 0 0,0 1 0 0 0,1 0 0 0 0,-1 0 0 0 0,1-1 0 0 0,-1 1 0 0 0,0-1 0 0 0,1 0 0 0 0,-1 1 0 0 0,1-1 0 0 0,-1 0 0 0 0,1 0 0 0 0,-1 0 0 0 0,1 0 0 0 0,1 0 0 0 0,-1-1 0 0 0,0 1 0 0 0,0-1 0 0 0,1 1 0 0 0,0-1 0 0 0,-1 0 0 0 0,1 0 0 0 0,0 0 0 0 0,0 1 0 0 0,0-2 0 0 0,0 1 0 0 0,1 0 0 0 0,0 0 0 0 0,-1 0 0 0 0,1 0 0 0 0,0-1 0 0 0,0 1 0 0 0,0 0 0 0 0,-1 0 0 0 0,1-1 0 0 0,-1 1 0 0 0,1 0 0 0 0,0-1 0 0 0,0 1 0 0 0,-1 0 0 0 0,1-1 0 0 0,0 1 0 0 0,0 0 0 0 0,0 0 0 0 0,0 0 0 0 0,0-1 0 0 0,-1 1 0 0 0,1-1 0 0 0,0 1 0 0 0,0 0 0 0 0,0-1 0 0 0,1 1 0 0 0,-1 0 0 0 0,1-1 0 0 0,-1 1 0 0 0,1-1 0 0 0,-1 1 0 0 0,1-1 0 0 0,1-1 0 0 0,0 0 0 0 0,0 1 0 0 0,-1 1 0 0 0,2-2 0 0 0,-1 0 0 0 0,-2 3 0 0 0,-1-1 0 0 0,3 0 0 0 0,-1-1 0 0 0,2-2 0 0 0,0 1 0 0 0,-3 1 0 0 0,1 1 0 0 0,1-2 0 0 0,0 1 0 0 0,0 0 0 0 0,-1 0 0 0 0,3-2 0 0 0,-1 0 0 0 0,-1 1 0 0 0,0 1 0 0 0,1-1 0 0 0,-1 0 0 0 0,0 0 0 0 0,1 0 0 0 0,-1 1 0 0 0,0 0 0 0 0,1-2 0 0 0,1 0 0 0 0,-1 1 0 0 0,0-1 0 0 0,1 1 0 0 0,-1 0 0 0 0,1-2 0 0 0,0 1 0 0 0,0 1 0 0 0,-1-1 0 0 0,0 1 0 0 0,1-1 0 0 0,2-1 0 0 0,-1 0 0 0 0,-2 2 0 0 0,-1 1 0 0 0,0 0 0 0 0,0 0 0 0 0,2-1 0 0 0,-1 0 0 0 0,3-2 0 0 0,0 1 0 0 0,-3 0 0 0 0,1 1 0 0 0,-3 2 0 0 0,1-1 0 0 0,0 0 0 0 0,0 0 0 0 0,3-2 0 0 0,0-1 0 0 0,-1 2 0 0 0,-1 1 0 0 0,0-1 0 0 0,0 0 0 0 0,0 0 0 0 0,0 0 0 0 0,-2 2 0 0 0,0 0 0 0 0,2-2 0 0 0,1 0 0 0 0,-2 0 0 0 0,1 1 0 0 0,1-2 0 0 0,-1 1 0 0 0,-3 2 0 0 0,1 0 0 0 0,0 0 0 0 0,0-1 0 0 0,1 0 0 0 0,0 0 0 0 0,0 0 0 0 0,0 0 0 0 0,0 1 0 0 0,-1-1 0 0 0,0 0 0 0 0,0 0 0 0 0,0 0 0 0 0,0 1 0 0 0,0-1 0 0 0,0 0 0 0 0,-1 1 0 0 0,1-1 0 0 0,0 1 0 0 0,0-1 0 0 0,-1 0 0 0 0,1 1 0 0 0,-1 0 0 0 0,0 0 0 0 0,0 0 0 0 0,0 0 0 0 0,-1 0 0 0 0,1 1 0 0 0,-1-1 0 0 0,1 0 0 0 0,0 1 0 0 0,-1-1 0 0 0,1 1 0 0 0,-1-1 0 0 0,1 1 0 0 0,-1-1 0 0 0,0 1 0 0 0,0 0 0 0 0,1-1 0 0 0,-1 1 0 0 0,1 0 0 0 0,-1 0 0 0 0,1 0 0 0 0,0 0 0 0 0,-1 0 0 0 0,0-1 0 0 0,1 1 0 0 0,-1-1 0 0 0,-1 0 0 0 0,1-1 0 0 0,0 1 0 0 0,-1-1 0 0 0,1 1 0 0 0,0-1 0 0 0,-2 3 0 0 0,0 0 0 0 0,1 0 0 0 0,0 0 0 0 0,8-6 0 0 0,-2 2 0 0 0,0 2 0 0 0,2 0 0 0 0,-1 2 0 0 0,-8 6 0 0 0</inkml:trace>
  <inkml:trace contextRef="#ctx0" brushRef="#br0" timeOffset="1">2759 10 12123 180000 90000,'-10'1'0'0'0,"-7"-1"0"0"0,0 1 0 0 0,-1-1 0 0 0,1 0 0 0 0,0 1 0 0 0,-2 0 0 0 0,-2-1 0 0 0,3 0 0 0 0,-3 0 0 0 0,2 0 0 0 0,-3 0 0 0 0,-2 1 0 0 0,-1 0 0 0 0,1-1 0 0 0,3 1 0 0 0,-1-1 0 0 0,2 0 0 0 0,-3 0 0 0 0,-2 0 0 0 0,1 0 0 0 0,11 0 0 0 0,-1 0 0 0 0,-8 0 0 0 0,0 0 0 0 0,-2 0 0 0 0,10 0 0 0 0,0 0 0 0 0,0 0 0 0 0,0 0 0 0 0,1 0 0 0 0,-1 0 0 0 0,1 0 0 0 0,0 0 0 0 0,-1 0 0 0 0,1 0 0 0 0,-1 0 0 0 0,1 0 0 0 0,0 0 0 0 0,0 0 0 0 0,-11 0 0 0 0,-2 0 0 0 0,5 0 0 0 0,-3 0 0 0 0,0 1 0 0 0,1-1 0 0 0,0 0 0 0 0,2 0 0 0 0,1 0 0 0 0,2 1 0 0 0,0-1 0 0 0,2 1 0 0 0,1-1 0 0 0,1 0 0 0 0,3 0 0 0 0,-1 0 0 0 0,1 0 0 0 0,0 0 0 0 0,1 0 0 0 0,0 0 0 0 0,1 0 0 0 0,1 0 0 0 0,0 0 0 0 0,-1 0 0 0 0,3 0 0 0 0,0 0 0 0 0,2-1 0 0 0,0 1 0 0 0,1-1 0 0 0,1 1 0 0 0,0 0 0 0 0,1 0 0 0 0,-1 0 0 0 0,0 0 0 0 0,0 0 0 0 0,1 1 0 0 0,-1-1 0 0 0,0 3 0 0 0,-2-1 0 0 0,0 1 0 0 0,0 0 0 0 0,-1 0 0 0 0,-1 2 0 0 0,0 0 0 0 0,-2 2 0 0 0,1 1 0 0 0,-1 2 0 0 0,-1 1 0 0 0,1 1 0 0 0,-2 2 0 0 0,1 0 0 0 0,0 0 0 0 0,0 0 0 0 0,-1 0 0 0 0,1 0 0 0 0,-2 0 0 0 0,1-1 0 0 0,-2 0 0 0 0,1 1 0 0 0,-2-1 0 0 0,1 1 0 0 0,0 1 0 0 0,0 0 0 0 0,-1 0 0 0 0,2 0 0 0 0,-2 1 0 0 0,1 0 0 0 0,-2 1 0 0 0,1 0 0 0 0,-2 1 0 0 0,3-3 0 0 0,-2 2 0 0 0,1 1 0 0 0,0 0 0 0 0,-1 2 0 0 0,2-3 0 0 0,-2 3 0 0 0,2-3 0 0 0,-1 1 0 0 0,0 1 0 0 0,1-4 0 0 0,-1 2 0 0 0,0 1 0 0 0,0 0 0 0 0,-1 0 0 0 0,1-1 0 0 0,0 0 0 0 0,0-1 0 0 0,0 0 0 0 0,-1 0 0 0 0,1 0 0 0 0,-1 0 0 0 0,0-1 0 0 0,0 0 0 0 0,0-1 0 0 0,1 0 0 0 0,1-2 0 0 0,-1 1 0 0 0,0-1 0 0 0,1 0 0 0 0,-2 0 0 0 0,2-1 0 0 0,-2 0 0 0 0,1 0 0 0 0,0 1 0 0 0,0-2 0 0 0,1 1 0 0 0,0-1 0 0 0,0 0 0 0 0,1-1 0 0 0,0 0 0 0 0,-1-1 0 0 0,1 1 0 0 0,-1 0 0 0 0,0-1 0 0 0,1 1 0 0 0,0-1 0 0 0,1 1 0 0 0,-1 0 0 0 0,1 0 0 0 0,-1 0 0 0 0,1-1 0 0 0,-1 2 0 0 0,0-2 0 0 0,0 1 0 0 0,-1 0 0 0 0,1 0 0 0 0,-1 0 0 0 0,0 1 0 0 0,0 0 0 0 0,0-1 0 0 0,-1 2 0 0 0,2-1 0 0 0,-1 0 0 0 0,0 0 0 0 0,-1 0 0 0 0,1 1 0 0 0,-1-1 0 0 0,1 0 0 0 0,0 0 0 0 0,1 1 0 0 0,-1-1 0 0 0,1 1 0 0 0,0 0 0 0 0,1-1 0 0 0,0 1 0 0 0,0-1 0 0 0,0-1 0 0 0,0 1 0 0 0,0-1 0 0 0,0 1 0 0 0,0 0 0 0 0,0-1 0 0 0,0 1 0 0 0,-1 0 0 0 0,1 1 0 0 0,0-1 0 0 0,0-1 0 0 0,1 1 0 0 0,-1-1 0 0 0,1 0 0 0 0,-1 0 0 0 0,-1 0 0 0 0,1 0 0 0 0,-1-1 0 0 0,1 1 0 0 0,-1-1 0 0 0,0 0 0 0 0,0 0 0 0 0,0-1 0 0 0,-1 0 0 0 0,1-1 0 0 0,1 0 0 0 0,0 0 0 0 0,1-1 0 0 0,0 0 0 0 0,0-1 0 0 0,1 0 0 0 0,1 0 0 0 0,0 0 0 0 0,1-1 0 0 0,1 0 0 0 0,-1 1 0 0 0,0 0 0 0 0,1 0 0 0 0,-1-1 0 0 0,3 0 0 0 0,-1 0 0 0 0,2-2 0 0 0,0-1 0 0 0,0-1 0 0 0,2-4 0 0 0,0-1 0 0 0,0-2 0 0 0,1 0 0 0 0,0 0 0 0 0,1 0 0 0 0,0-2 0 0 0,2 0 0 0 0,1-1 0 0 0,5-4 0 0 0,4-2 0 0 0,-5 8 0 0 0,1 0 0 0 0,1-2 0 0 0,2 1 0 0 0,0-2 0 0 0,0 1 0 0 0,2-1 0 0 0,1 0 0 0 0,-1-2 0 0 0,1 0 0 0 0,0-1 0 0 0,1 0 0 0 0,1-1 0 0 0,-1 0 0 0 0,1 0 0 0 0,0-1 0 0 0,-5 5 0 0 0,0 0 0 0 0,0 0 0 0 0,-1 0 0 0 0,1 0 0 0 0,0-1 0 0 0,0 1 0 0 0,0-1 0 0 0,0 1 0 0 0,0-1 0 0 0,1 0 0 0 0,-1 0 0 0 0,0 0 0 0 0,1 0 0 0 0,-1 0 0 0 0,1-1 0 0 0,0 1 0 0 0,0 0 0 0 0,0-1 0 0 0,-1 1 0 0 0,1-1 0 0 0,1 0 0 0 0,-1 0 0 0 0,0 0 0 0 0,2-1 0 0 0,0-1 0 0 0,-1 1 0 0 0,-2 3 0 0 0,0-1 0 0 0,0 0 0 0 0,0 0 0 0 0,1-1 0 0 0,0 1 0 0 0,-1 0 0 0 0,0 1 0 0 0,0 0 0 0 0,0-2 0 0 0,1 1 0 0 0,0 0 0 0 0,-1 0 0 0 0,0 1 0 0 0,0-1 0 0 0,0 0 0 0 0,0 1 0 0 0,0-1 0 0 0,-1 1 0 0 0,1 0 0 0 0,-1 0 0 0 0,0 1 0 0 0,0-1 0 0 0,0 0 0 0 0,3-2 0 0 0,0-1 0 0 0,-2 2 0 0 0,1-1 0 0 0,-1 1 0 0 0,-1 1 0 0 0,2-2 0 0 0,-1 1 0 0 0,-1 0 0 0 0,0 2 0 0 0,-1 1 0 0 0,-1 0 0 0 0,0 0 0 0 0,1 0 0 0 0,4-5 0 0 0,-1 1 0 0 0,1-1 0 0 0,-7 6 0 0 0,2-2 0 0 0,-2 2 0 0 0,-2 2 0 0 0,-1 1 0 0 0,-2 1 0 0 0,0 2 0 0 0,-1-2 0 0 0,0 1 0 0 0,-1-2 0 0 0,3 0 0 0 0,0 0 0 0 0,3-3 0 0 0,2-1 0 0 0,2-4 0 0 0,1 2 0 0 0,2-3 0 0 0,0 1 0 0 0,1 0 0 0 0,0-2 0 0 0,2 0 0 0 0,-2 1 0 0 0,3-2 0 0 0,-3 2 0 0 0,-5 5 0 0 0,-1 0 0 0 0,7-8 0 0 0,-8 9 0 0 0,0-1 0 0 0,5-7 0 0 0,0 0 0 0 0,-1 2 0 0 0,2-2 0 0 0,-1 3 0 0 0,-1 2 0 0 0,-1 2 0 0 0,0 3 0 0 0,-1 2 0 0 0,0-1 0 0 0,-1 3 0 0 0,-1-1 0 0 0,-2 3 0 0 0,0-1 0 0 0,-2 2 0 0 0,-5 0 0 0 0,-6 4 0 0 0,-7 7 0 0 0,4-1 0 0 0,-1 1 0 0 0,-1 2 0 0 0,-1 0 0 0 0,-1 4 0 0 0,0 0 0 0 0,4-4 0 0 0,-1 0 0 0 0,-1 0 0 0 0,1 1 0 0 0,-1 0 0 0 0,0 0 0 0 0,-1 1 0 0 0,-1 1 0 0 0,0 0 0 0 0,-1 1 0 0 0,1 0 0 0 0,-1 0 0 0 0,0-1 0 0 0,1 0 0 0 0,0 0 0 0 0,-1 1 0 0 0,0-1 0 0 0,0 1 0 0 0,0 0 0 0 0,0 1 0 0 0,0-1 0 0 0,-1 0 0 0 0,1 1 0 0 0,-1-1 0 0 0,1 1 0 0 0,0 0 0 0 0,-1 0 0 0 0,1 0 0 0 0,0-1 0 0 0,-1 1 0 0 0,1 0 0 0 0,0 0 0 0 0,0 0 0 0 0,1 0 0 0 0,-1-1 0 0 0,1 0 0 0 0,2-1 0 0 0,-1-1 0 0 0,1 1 0 0 0,-2 0 0 0 0,1 1 0 0 0,-1-1 0 0 0,2-1 0 0 0,0-1 0 0 0,1 1 0 0 0,-2 0 0 0 0,1 0 0 0 0,0 0 0 0 0,-1 0 0 0 0,0 1 0 0 0,1-1 0 0 0,1-1 0 0 0,0-1 0 0 0,0 1 0 0 0,-4 4 0 0 0,1-1 0 0 0,0 1 0 0 0,0-2 0 0 0,4-4 0 0 0,0 0 0 0 0,-1 1 0 0 0,0-1 0 0 0,-4 7 0 0 0,6-10 0 0 0,1 0 0 0 0,-5 5 0 0 0,1-3 0 0 0,3-2 0 0 0,2-4 0 0 0,4-7 0 0 0,3-5 0 0 0,11-10 0 0 0,-2 5 0 0 0,1-1 0 0 0,3-2 0 0 0,2 0 0 0 0,-4 3 0 0 0,1-1 0 0 0,0 1 0 0 0,2-2 0 0 0,-1 0 0 0 0,1 1 0 0 0,2-2 0 0 0,-1 0 0 0 0,1-1 0 0 0,1 0 0 0 0,1 0 0 0 0,-1-1 0 0 0,-3 5 0 0 0,0-1 0 0 0,0 0 0 0 0,0-1 0 0 0,2-1 0 0 0,1 0 0 0 0,-1 0 0 0 0,1-1 0 0 0,0 1 0 0 0,0-1 0 0 0,0 0 0 0 0,0 1 0 0 0,-1 0 0 0 0,-1 1 0 0 0,0 0 0 0 0,0 0 0 0 0,0 2 0 0 0,-1-1 0 0 0,0 1 0 0 0,0-1 0 0 0,4-3 0 0 0,1 0 0 0 0,-1 0 0 0 0,-2 2 0 0 0,-1 1 0 0 0,1 0 0 0 0,-1-1 0 0 0,0 1 0 0 0,0 0 0 0 0,0 1 0 0 0,0-1 0 0 0,0 1 0 0 0,0-1 0 0 0,-1 1 0 0 0,1 0 0 0 0,1-1 0 0 0,0 0 0 0 0,0 0 0 0 0,0 0 0 0 0,0 0 0 0 0,-2 1 0 0 0,4-2 0 0 0,-2 1 0 0 0,1 0 0 0 0,-1 0 0 0 0,-1 2 0 0 0,-1-1 0 0 0,-2 3 0 0 0,0 1 0 0 0,0-2 0 0 0,1 1 0 0 0,5-3 0 0 0,-2 1 0 0 0,-4 3 0 0 0,-4 4 0 0 0,-6 4 0 0 0,-6 6 0 0 0,-14 9 0 0 0,4-3 0 0 0,-3 1 0 0 0,2-1 0 0 0,-1 1 0 0 0,-1 0 0 0 0,-1 1 0 0 0,0 1 0 0 0,-1 0 0 0 0,3-2 0 0 0,0-1 0 0 0,0 1 0 0 0,-1 1 0 0 0,1-1 0 0 0,-1 1 0 0 0,1 0 0 0 0,-1 0 0 0 0,-1 1 0 0 0,1 0 0 0 0,-1 0 0 0 0,1 0 0 0 0,-2 1 0 0 0,1 0 0 0 0,0 1 0 0 0,-1-1 0 0 0,5-2 0 0 0,-1-1 0 0 0,0 1 0 0 0,0 0 0 0 0,0-1 0 0 0,0 1 0 0 0,0 1 0 0 0,0-1 0 0 0,0 0 0 0 0,1 0 0 0 0,-1 1 0 0 0,0-1 0 0 0,0 1 0 0 0,1-1 0 0 0,-1 0 0 0 0,1 1 0 0 0,-1-1 0 0 0,1 0 0 0 0,0 0 0 0 0,0 0 0 0 0,-3 3 0 0 0,0 0 0 0 0,1 0 0 0 0,0-1 0 0 0,1-1 0 0 0,1 0 0 0 0,0 0 0 0 0,0 0 0 0 0,0 0 0 0 0,-1 1 0 0 0,1-1 0 0 0,0 0 0 0 0,-2 3 0 0 0,0 0 0 0 0,1-1 0 0 0,1-1 0 0 0,1 0 0 0 0,-1 0 0 0 0,2-1 0 0 0,0 0 0 0 0,0-1 0 0 0,2 0 0 0 0,0-1 0 0 0,0 0 0 0 0,-5 7 0 0 0,1-1 0 0 0,4-4 0 0 0,0 0 0 0 0,0 1 0 0 0,1-1 0 0 0,2-4 0 0 0,1 0 0 0 0,0 1 0 0 0,0 0 0 0 0,-2 6 0 0 0,2-1 0 0 0,2-5 0 0 0,3-2 0 0 0,3-5 0 0 0,10-6 0 0 0,10-9 0 0 0,-8 1 0 0 0,2-2 0 0 0,-3 1 0 0 0,0 0 0 0 0,1-2 0 0 0,3-2 0 0 0,1-1 0 0 0,0-1 0 0 0,-3 3 0 0 0,0 0 0 0 0,0-1 0 0 0,1 1 0 0 0,1-2 0 0 0,0 0 0 0 0,0-1 0 0 0,0 1 0 0 0,1-1 0 0 0,-1 0 0 0 0,1 0 0 0 0,-1 0 0 0 0,-2 2 0 0 0,-1 0 0 0 0,1 0 0 0 0,0 0 0 0 0,0 0 0 0 0,0 0 0 0 0,1-1 0 0 0,-1 0 0 0 0,1 0 0 0 0,-1 1 0 0 0,1-1 0 0 0,0 0 0 0 0,-1 0 0 0 0,1 0 0 0 0,0 0 0 0 0,0 0 0 0 0,0-1 0 0 0,0 1 0 0 0,0-1 0 0 0,0 1 0 0 0,0 0 0 0 0,0-1 0 0 0,0 1 0 0 0,0 0 0 0 0,0 0 0 0 0,0-1 0 0 0,0 1 0 0 0,0 0 0 0 0,0 0 0 0 0,0-1 0 0 0,0 1 0 0 0,0 1 0 0 0,-1-1 0 0 0,1 0 0 0 0,0 0 0 0 0,-1 1 0 0 0,1 0 0 0 0,-1 0 0 0 0,1 0 0 0 0,-1 0 0 0 0,0 0 0 0 0,0 1 0 0 0,0-1 0 0 0,0 1 0 0 0,0 0 0 0 0,1-2 0 0 0,0 1 0 0 0,-1 0 0 0 0,0 0 0 0 0,0 1 0 0 0,0 0 0 0 0,0 0 0 0 0,0 0 0 0 0,2-3 0 0 0,1 1 0 0 0,-1 0 0 0 0,0 0 0 0 0,0 0 0 0 0,0 1 0 0 0,0 0 0 0 0,-1 0 0 0 0,0 1 0 0 0,2-2 0 0 0,-2 1 0 0 0,0 0 0 0 0,-1 2 0 0 0,-4 3 0 0 0,0 1 0 0 0,1-1 0 0 0,0 0 0 0 0,0 0 0 0 0,0 1 0 0 0,9-4 0 0 0,-8 14 0 0 0,-13 14 0 0 0,-6-3 0 0 0,-3 2 0 0 0,-5 2 0 0 0,-3 1 0 0 0,4-4 0 0 0,-1 0 0 0 0,0 0 0 0 0,-3 2 0 0 0,-1 1 0 0 0,0-1 0 0 0,4-3 0 0 0,0 0 0 0 0,-1 0 0 0 0,0 1 0 0 0,-1 1 0 0 0,-2 0 0 0 0,1 1 0 0 0,-1 0 0 0 0,4-2 0 0 0,-1-1 0 0 0,0 1 0 0 0,0 0 0 0 0,0 0 0 0 0,-2 1 0 0 0,0 1 0 0 0,0 0 0 0 0,-1 0 0 0 0,1 0 0 0 0,1-1 0 0 0,0 0 0 0 0,0 0 0 0 0,0 0 0 0 0,0 0 0 0 0,1 0 0 0 0,0-1 0 0 0,0 1 0 0 0,0-1 0 0 0,-1 1 0 0 0,1 0 0 0 0,0-1 0 0 0,0 1 0 0 0,0-1 0 0 0,0 1 0 0 0,0-1 0 0 0,1 1 0 0 0,-2 0 0 0 0,0 0 0 0 0,1 1 0 0 0,0-1 0 0 0,-1 0 0 0 0,-1 3 0 0 0,0-1 0 0 0,0 0 0 0 0,-1 1 0 0 0,1 0 0 0 0,0-1 0 0 0,-1 1 0 0 0,1 0 0 0 0,1-1 0 0 0,-1 0 0 0 0,2-1 0 0 0,1 0 0 0 0,0-1 0 0 0,-1 0 0 0 0,1 1 0 0 0,-1 0 0 0 0,0 0 0 0 0,0 1 0 0 0,0-1 0 0 0,0 1 0 0 0,0-1 0 0 0,0 1 0 0 0,0 0 0 0 0,0 0 0 0 0,1-1 0 0 0,-2 2 0 0 0,1-1 0 0 0,-1 0 0 0 0,1 0 0 0 0,1 0 0 0 0,-1-1 0 0 0,1 1 0 0 0,1-2 0 0 0,-2 2 0 0 0,0 0 0 0 0,1 0 0 0 0,-2 1 0 0 0,1 1 0 0 0,0-2 0 0 0,-1 3 0 0 0,1-2 0 0 0,0 0 0 0 0,0 0 0 0 0,4-4 0 0 0,1-1 0 0 0,0-2 0 0 0,1 0 0 0 0,1-1 0 0 0,0 0 0 0 0,-1 0 0 0 0,1 0 0 0 0,-6 5 0 0 0,12-22 0 0 0,9-11 0 0 0,2-1 0 0 0,3-2 0 0 0,-1 4 0 0 0,1-1 0 0 0,1 0 0 0 0,-3 2 0 0 0,1 0 0 0 0,-1 0 0 0 0,2 0 0 0 0,0-1 0 0 0,0 0 0 0 0,0-1 0 0 0,1 0 0 0 0,0 0 0 0 0,1-1 0 0 0,-1 0 0 0 0,1 0 0 0 0,-2 3 0 0 0,0 0 0 0 0,1-1 0 0 0,-1 1 0 0 0,0-1 0 0 0,1 1 0 0 0,0-1 0 0 0,0 0 0 0 0,-1 0 0 0 0,2 0 0 0 0,-1 0 0 0 0,0 0 0 0 0,1 0 0 0 0,0-1 0 0 0,-1 1 0 0 0,1 0 0 0 0,0-1 0 0 0,0 1 0 0 0,0-1 0 0 0,-1 1 0 0 0,1 0 0 0 0,1-1 0 0 0,-1 1 0 0 0,0 0 0 0 0,0 0 0 0 0,0 0 0 0 0,0 0 0 0 0,0 0 0 0 0,0 0 0 0 0,0 0 0 0 0,0 0 0 0 0,0 1 0 0 0,0 0 0 0 0,0-1 0 0 0,0 1 0 0 0,0 0 0 0 0,-1 0 0 0 0,1 0 0 0 0,0 1 0 0 0,-1-1 0 0 0,3-2 0 0 0,0-1 0 0 0,0 1 0 0 0,0 1 0 0 0,-1 1 0 0 0,-1 0 0 0 0,0 1 0 0 0,0-1 0 0 0,1 0 0 0 0,0 0 0 0 0,-1 1 0 0 0,1-1 0 0 0,2-2 0 0 0,0 1 0 0 0,-1 0 0 0 0,-2 2 0 0 0,-1 0 0 0 0,1 1 0 0 0,-2 1 0 0 0,-1 0 0 0 0,0 1 0 0 0,2-3 0 0 0,-2 1 0 0 0,-2 3 0 0 0,0 0 0 0 0,0-1 0 0 0,1 0 0 0 0,-2 1 0 0 0,0 1 0 0 0,7-10 0 0 0,-5 6 0 0 0,-5 4 0 0 0,-5 4 0 0 0,-14 10 0 0 0,2 1 0 0 0,-2 2 0 0 0,-4 2 0 0 0,-1 2 0 0 0,3-2 0 0 0,0 1 0 0 0,0 0 0 0 0,-4 3 0 0 0,-1 1 0 0 0,-1 0 0 0 0,5-3 0 0 0,-1 1 0 0 0,1 1 0 0 0,-1-1 0 0 0,0 0 0 0 0,0 1 0 0 0,0 0 0 0 0,0 0 0 0 0,0 1 0 0 0,-1 0 0 0 0,1 0 0 0 0,0 0 0 0 0,0 0 0 0 0,0 1 0 0 0,-1 0 0 0 0,1 0 0 0 0,0 0 0 0 0,1 0 0 0 0,-1 0 0 0 0,0 1 0 0 0,0 0 0 0 0,0 0 0 0 0,0 0 0 0 0,1 0 0 0 0,1-2 0 0 0,1 0 0 0 0,0 0 0 0 0,-1 0 0 0 0,2 0 0 0 0,-1-1 0 0 0,0 1 0 0 0,0 0 0 0 0,-3 2 0 0 0,1 1 0 0 0,0-1 0 0 0,0 1 0 0 0,-1 0 0 0 0,1-1 0 0 0,1 0 0 0 0,-1 0 0 0 0,2-1 0 0 0,-3 3 0 0 0,2-2 0 0 0,1 0 0 0 0,1-2 0 0 0,4-4 0 0 0,1 0 0 0 0,-1 0 0 0 0,0 1 0 0 0,2-2 0 0 0,-1 0 0 0 0,-1 2 0 0 0,2-3 0 0 0,6-9 0 0 0,12-10 0 0 0,4-5 0 0 0,3-3 0 0 0,-5 6 0 0 0,0 1 0 0 0,1-2 0 0 0,-1 1 0 0 0,1-1 0 0 0,1-1 0 0 0,-1 1 0 0 0,1 0 0 0 0,-1 1 0 0 0,1-1 0 0 0,0-1 0 0 0,2-2 0 0 0,2 0 0 0 0,0-1 0 0 0,-1 0 0 0 0,1 0 0 0 0,-1 1 0 0 0,1-1 0 0 0,0 1 0 0 0,-4 3 0 0 0,1 0 0 0 0,0 0 0 0 0,-1 0 0 0 0,1 0 0 0 0,1 0 0 0 0,-1 0 0 0 0,0-1 0 0 0,1 1 0 0 0,-1 0 0 0 0,1 0 0 0 0,0 0 0 0 0,0 0 0 0 0,-1 1 0 0 0,1-1 0 0 0,0 0 0 0 0,0 0 0 0 0,0 0 0 0 0,0 1 0 0 0,0-1 0 0 0,0 0 0 0 0,0 1 0 0 0,0 0 0 0 0,-1 0 0 0 0,1-1 0 0 0,0 1 0 0 0,0 0 0 0 0,-1 0 0 0 0,1 0 0 0 0,-1 1 0 0 0,3-3 0 0 0,-1 1 0 0 0,0-1 0 0 0,1 1 0 0 0,0-1 0 0 0,0-1 0 0 0,0 1 0 0 0,0 1 0 0 0,0-1 0 0 0,-1 2 0 0 0,0-1 0 0 0,3-1 0 0 0,-1-1 0 0 0,1 2 0 0 0,-1 1 0 0 0,-1 1 0 0 0,1 1 0 0 0,-2 2 0 0 0,1 0 0 0 0,-1 0 0 0 0,0 2 0 0 0,1-1 0 0 0,-1 1 0 0 0,6-1 0 0 0,0 1 0 0 0,-7 2 0 0 0,1 0 0 0 0,-1 1 0 0 0,4-1 0 0 0,0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1:57:25.774"/>
    </inkml:context>
    <inkml:brush xml:id="br0">
      <inkml:brushProperty name="width" value="0.2" units="cm"/>
      <inkml:brushProperty name="height" value="1.2" units="cm"/>
      <inkml:brushProperty name="color" value="#FFC114"/>
      <inkml:brushProperty name="inkEffects" value="pencil"/>
    </inkml:brush>
  </inkml:definitions>
  <inkml:trace contextRef="#ctx0" brushRef="#br0">1042 744 12123 180000 90000,'72'-76'0'0'0,"1"20"0"0"0,10 22 0 0 0,16-6 0 0 0,9-2 0 0 0,7-7 0 0 0,0 0 0 0 0,-1 3 0 0 0,8-4 0 0 0,-8 1 0 0 0,-3 5 0 0 0,-8 0 0 0 0,-14 5 0 0 0,-13 5 0 0 0,3 1 0 0 0,-17 5 0 0 0,-14 12 0 0 0,-8 6 0 0 0,-16 5 0 0 0,-5 14 0 0 0,-31 10 0 0 0,-27 17 0 0 0,-23 6 0 0 0,-34 14 0 0 0,-11 5 0 0 0,-17 5 0 0 0,59-30 0 0 0,0 1 0 0 0,-5 1 0 0 0,-1 0 0 0 0,2 1 0 0 0,-1 0 0 0 0,-4 1 0 0 0,1 0 0 0 0,-49 28 0 0 0,3-2 0 0 0,15-3 0 0 0,-8 3 0 0 0,27-13 0 0 0,10-8 0 0 0,5-2 0 0 0,13-3 0 0 0,9-7 0 0 0,14-4 0 0 0,10-9 0 0 0,34-8 0 0 0,23-9 0 0 0,31-14 0 0 0,35-19 0 0 0,20-9 0 0 0,-51 14 0 0 0,3 0 0 0 0,6 0 0 0 0,1-1 0 0 0,4-2 0 0 0,1 0 0 0 0,4 0 0 0 0,0 0 0 0 0,1-2 0 0 0,-1 0 0 0 0,-11 6 0 0 0,-2 1 0 0 0,-2 1 0 0 0,-1 1 0 0 0,-2 0 0 0 0,0 1 0 0 0,6 0 0 0 0,-1 0 0 0 0,59-16 0 0 0,-21 9 0 0 0,-11 4 0 0 0,-28 8 0 0 0,-5 5 0 0 0,-12 5 0 0 0,-18 5 0 0 0,-12 0 0 0 0,-35 6 0 0 0,-33 7 0 0 0,-37 17 0 0 0,-43 16 0 0 0,44-17 0 0 0,-3 1 0 0 0,-4 1 0 0 0,-2 1 0 0 0,-16 6 0 0 0,-4 1 0 0 0,0 0 0 0 0,0 1 0 0 0,5 0 0 0 0,0 0 0 0 0,-5 1 0 0 0,0 0 0 0 0,1 2 0 0 0,4 0 0 0 0,14-6 0 0 0,1-1 0 0 0,0 2 0 0 0,0 0 0 0 0,8-3 0 0 0,2 0 0 0 0,1-1 0 0 0,5 0 0 0 0,-31 19 0 0 0,-7 5 0 0 0,26-8 0 0 0,9-4 0 0 0,17-6 0 0 0,12-9 0 0 0,21 2 0 0 0,27-7 0 0 0,32-1 0 0 0,35-12 0 0 0,18-8 0 0 0,21-5 0 0 0,25-3 0 0 0,-54-3 0 0 0,4-3 0 0 0,3-3 0 0 0,4-3 0 0 0,20-4 0 0 0,3-4 0 0 0,-7-2 0 0 0,-1-3 0 0 0,12-1 0 0 0,1 0 0 0 0,-2-2 0 0 0,1-1 0 0 0,-3 1 0 0 0,0 0 0 0 0,-9 2 0 0 0,0-1 0 0 0,5-3 0 0 0,-2 1 0 0 0,-9 3 0 0 0,-2 1 0 0 0,-2 0 0 0 0,-2 0 0 0 0,-9 4 0 0 0,-2 2 0 0 0,-10 1 0 0 0,-4 2 0 0 0,35-7 0 0 0,-7 4 0 0 0,5-5 0 0 0,-25 14 0 0 0,-27 6 0 0 0,-17 5 0 0 0,-78 24 0 0 0,-44 18 0 0 0,23-14 0 0 0,-6 3 0 0 0,-15 9 0 0 0,-4 3 0 0 0,-6 2 0 0 0,-3 1 0 0 0,-10 5 0 0 0,-2 2 0 0 0,-5 1 0 0 0,0 0 0 0 0,-5 4 0 0 0,-1 1 0 0 0,-2-2 0 0 0,0 1 0 0 0,-1 2 0 0 0,1 0 0 0 0,5-4 0 0 0,3-1 0 0 0,11-4 0 0 0,2 1 0 0 0,-7 3 0 0 0,1 0 0 0 0,13-5 0 0 0,1 0 0 0 0,0 0 0 0 0,2 0 0 0 0,6-4 0 0 0,1 1 0 0 0,2 2 0 0 0,2 0 0 0 0,14-7 0 0 0,2-1 0 0 0,2 1 0 0 0,3 0 0 0 0,-47 26 0 0 0,14-1 0 0 0,32-17 0 0 0,5 0 0 0 0,12-7 0 0 0,18-3 0 0 0,17-12 0 0 0,18-3 0 0 0,30-11 0 0 0,31-9 0 0 0,44-13 0 0 0,-43 2 0 0 0,5-4 0 0 0,10-5 0 0 0,3-3 0 0 0,7-5 0 0 0,2-3 0 0 0,10-2 0 0 0,2-2 0 0 0,7 0 0 0 0,2-2 0 0 0,5-4 0 0 0,1-1 0 0 0,6-2 0 0 0,0-1 0 0 0,2-1 0 0 0,1-1 0 0 0,1 0 0 0 0,0-1 0 0 0,-4 0 0 0 0,-2 1 0 0 0,-11 2 0 0 0,1 1 0 0 0,6-4 0 0 0,-2 2 0 0 0,-12 4 0 0 0,-5 2 0 0 0,-9 3 0 0 0,-2 2 0 0 0,-2 2 0 0 0,-4 1 0 0 0,43-13 0 0 0,0 2 0 0 0,-31 8 0 0 0,-9 8 0 0 0,-19 8 0 0 0,-26 6 0 0 0,-44 21 0 0 0,-49 15 0 0 0,-43 18 0 0 0,13-7 0 0 0,-7 2 0 0 0,-7 6 0 0 0,-3 1 0 0 0,-12 6 0 0 0,-3 2 0 0 0,-7 2 0 0 0,-3 1 0 0 0,34-16 0 0 0,1-1 0 0 0,-2 2 0 0 0,0-1 0 0 0,0 1 0 0 0,0 0 0 0 0,-4 2 0 0 0,1 0 0 0 0,-1 0 0 0 0,-36 20 0 0 0,1-2 0 0 0,11-2 0 0 0,2-1 0 0 0,-4 2 0 0 0,3-2 0 0 0,14-5 0 0 0,3-2 0 0 0,12-4 0 0 0,2-1 0 0 0,3-2 0 0 0,2-1 0 0 0,11-5 0 0 0,3-2 0 0 0,-56 33 0 0 0,12-4 0 0 0,42-16 0 0 0,6-7 0 0 0,19-7 0 0 0,12-4 0 0 0,35-9 0 0 0,26-6 0 0 0,29-7 0 0 0,41-10 0 0 0,-32-8 0 0 0,6-3 0 0 0,9-3 0 0 0,5-2 0 0 0,11-5 0 0 0,2-4 0 0 0,5-4 0 0 0,0-2 0 0 0,8-2 0 0 0,1-2 0 0 0,6-2 0 0 0,2-2 0 0 0,3-2 0 0 0,1-1 0 0 0,3-1 0 0 0,-1 0 0 0 0,-10 3 0 0 0,0 0 0 0 0,10-4 0 0 0,-5 2 0 0 0,-25 8 0 0 0,-1 2 0 0 0,21-7 0 0 0,-3 1 0 0 0,-32 12 0 0 0,-2 2 0 0 0,4 0 0 0 0,-4 1 0 0 0,38-8 0 0 0,3 1 0 0 0,-31 11 0 0 0,-4 4 0 0 0,-19 6 0 0 0,-25 4 0 0 0,-21 14 0 0 0,-19 11 0 0 0,-47 20 0 0 0,-44 29 0 0 0,24-27 0 0 0,-7 1 0 0 0,-11 4 0 0 0,-6 1 0 0 0,-12 6 0 0 0,-4 0 0 0 0,-8 2 0 0 0,-1 1 0 0 0,-7 3 0 0 0,-2 1 0 0 0,-6 1 0 0 0,-2 0 0 0 0,41-19 0 0 0,1 0 0 0 0,-2 0 0 0 0,1 0 0 0 0,-1 0 0 0 0,1 0 0 0 0,-1 0 0 0 0,1 1 0 0 0,1-2 0 0 0,-37 19 0 0 0,2-3 0 0 0,11-5 0 0 0,2 0 0 0 0,-4 2 0 0 0,4-1 0 0 0,13-7 0 0 0,6-1 0 0 0,12-7 0 0 0,4-1 0 0 0,-52 28 0 0 0,9-7 0 0 0,13-6 0 0 0,10-9 0 0 0,19-8 0 0 0,19-8 0 0 0,56-11 0 0 0,39-17 0 0 0,40-20 0 0 0,50-30 0 0 0,-51 17 0 0 0,3 0 0 0 0,1-1 0 0 0,4-1 0 0 0,9-5 0 0 0,3 1 0 0 0,-6 4 0 0 0,1 0 0 0 0,10-4 0 0 0,4-1 0 0 0,5-3 0 0 0,3 1 0 0 0,-5 2 0 0 0,-2 1 0 0 0,-11 3 0 0 0,-2 1 0 0 0,12-2 0 0 0,-2 1 0 0 0,-11 4 0 0 0,-3-1 0 0 0,4-1 0 0 0,-1 2 0 0 0,-15 7 0 0 0,-4 2 0 0 0,-3 2 0 0 0,-5 2 0 0 0,36-8 0 0 0,1 1 0 0 0,-21 5 0 0 0,1 5 0 0 0,-23 6 0 0 0,-17 6 0 0 0,-15 3 0 0 0,-20 8 0 0 0,-25 6 0 0 0,-26 16 0 0 0,-43 14 0 0 0,-16 10 0 0 0,-12 6 0 0 0,-15 6 0 0 0,58-28 0 0 0,-1-1 0 0 0,-58 25 0 0 0,-1 2 0 0 0,4-4 0 0 0,59-26 0 0 0,0 0 0 0 0,-51 27 0 0 0,18-14 0 0 0,5 3 0 0 0,17-16 0 0 0,7 4 0 0 0,8-7 0 0 0,16-4 0 0 0,9-9 0 0 0,14-3 0 0 0,4 1 0 0 0,17-4 0 0 0,10-2 0 0 0,25-4 0 0 0,11-5 0 0 0,10 0 0 0 0,-4 0 0 0 0,10 0 0 0 0,5 0 0 0 0,11 0 0 0 0,9 0 0 0 0,8-1 0 0 0,8-3 0 0 0,2-5 0 0 0,0-8 0 0 0,-5-1 0 0 0,-13 2 0 0 0,3 1 0 0 0,-23 5 0 0 0,-1 2 0 0 0,-7 1 0 0 0,-14 3 0 0 0,-8 4 0 0 0,-14 0 0 0 0,-11 6 0 0 0,-19 9 0 0 0,-20 10 0 0 0,-30 17 0 0 0,-34 11 0 0 0,-21 9 0 0 0,49-30 0 0 0,-2 2 0 0 0,-4 1 0 0 0,0 1 0 0 0,-3 1 0 0 0,0-1 0 0 0,1-1 0 0 0,1 0 0 0 0,-56 24 0 0 0,59-28 0 0 0,2-1 0 0 0,-45 19 0 0 0,16-5 0 0 0,13-4 0 0 0,14-11 0 0 0,8-3 0 0 0,13-8 0 0 0,5 10 0 0 0,3-2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1:57:42.817"/>
    </inkml:context>
    <inkml:brush xml:id="br0">
      <inkml:brushProperty name="width" value="0.2" units="cm"/>
      <inkml:brushProperty name="height" value="1.2" units="cm"/>
      <inkml:brushProperty name="color" value="#66CC00"/>
      <inkml:brushProperty name="inkEffects" value="pencil"/>
    </inkml:brush>
  </inkml:definitions>
  <inkml:trace contextRef="#ctx0" brushRef="#br0">896 621 12123 180000 90000,'-3'-76'0'0'0,"3"20"0"0"0,8 19 0 0 0,8 7 0 0 0,9-6 0 0 0,0 0 0 0 0,1-1 0 0 0,-8 8 0 0 0,0 2 0 0 0,-2 1 0 0 0,2 4 0 0 0,-3-16 0 0 0,4 15 0 0 0,-8-10 0 0 0,-14 22 0 0 0,-20 4 0 0 0,-12 15 0 0 0,-19 9 0 0 0,-6 11 0 0 0,-13 13 0 0 0,-7 7 0 0 0,-5 7 0 0 0,-4 4 0 0 0,2 5 0 0 0,-2 2 0 0 0,11-1 0 0 0,11-5 0 0 0,3-1 0 0 0,16-12 0 0 0,8-6 0 0 0,8-7 0 0 0,11-8 0 0 0,7-2 0 0 0,34-18 0 0 0,18-16 0 0 0,28-24 0 0 0,27-29 0 0 0,11-10 0 0 0,10-6 0 0 0,3 1 0 0 0,-2 2 0 0 0,-54 37 0 0 0,0 0 0 0 0,48-34 0 0 0,-16 12 0 0 0,-7 3 0 0 0,-7 7 0 0 0,-8 7 0 0 0,-15 11 0 0 0,-11 9 0 0 0,-12 14 0 0 0,-24 38 0 0 0,-18 21 0 0 0,-28 24 0 0 0,-30 16 0 0 0,-19 14 0 0 0,39-47 0 0 0,-1 0 0 0 0,-4 3 0 0 0,-2 0 0 0 0,-2 3 0 0 0,0-1 0 0 0,7-7 0 0 0,2 0 0 0 0,-1 2 0 0 0,0 0 0 0 0,-40 49 0 0 0,40-46 0 0 0,1 1 0 0 0,-40 48 0 0 0,8-2 0 0 0,12-17 0 0 0,14-13 0 0 0,3-4 0 0 0,15-16 0 0 0,2-2 0 0 0,10-11 0 0 0,8-6 0 0 0,3-10 0 0 0,6-3 0 0 0,6-12 0 0 0,30-7 0 0 0,15-15 0 0 0,13-11 0 0 0,3-15 0 0 0,4-3 0 0 0,2 0 0 0 0,-3 0 0 0 0,-3 2 0 0 0,-2 3 0 0 0,-12 5 0 0 0,-1 1 0 0 0,-5 5 0 0 0,-10 4 0 0 0,0 14 0 0 0,-14 5 0 0 0,-6 20 0 0 0,-14 17 0 0 0,-25 20 0 0 0,-21 18 0 0 0,-8 8 0 0 0,-3-7 0 0 0,-10 17 0 0 0,-2-1 0 0 0,-4 7 0 0 0,8-13 0 0 0,8-9 0 0 0,8-9 0 0 0,-3 1 0 0 0,15-9 0 0 0,8-10 0 0 0,11-14 0 0 0,7-3 0 0 0,9-12 0 0 0,8-6 0 0 0,9-8 0 0 0,17-15 0 0 0,15-8 0 0 0,11-13 0 0 0,9-11 0 0 0,6-5 0 0 0,4-8 0 0 0,5-3 0 0 0,-13 10 0 0 0,1 3 0 0 0,-13 5 0 0 0,0 2 0 0 0,-8 10 0 0 0,-4 8 0 0 0,-17 34 0 0 0,-27 17 0 0 0,-29 33 0 0 0,-23 16 0 0 0,-23 11 0 0 0,-1 7 0 0 0,-2-4 0 0 0,-2 10 0 0 0,6-14 0 0 0,1 2 0 0 0,12-11 0 0 0,0-1 0 0 0,15-19 0 0 0,8 0 0 0 0,8-10 0 0 0,6-4 0 0 0,12-10 0 0 0,11-10 0 0 0,13-9 0 0 0,24-14 0 0 0,20-19 0 0 0,14-9 0 0 0,8-18 0 0 0,7-7 0 0 0,9-3 0 0 0,1-6 0 0 0,6 0 0 0 0,-9 4 0 0 0,-10 6 0 0 0,-5 6 0 0 0,-20 10 0 0 0,-3 7 0 0 0,-11 7 0 0 0,-8 6 0 0 0,-12 13 0 0 0,-9 7 0 0 0,-17 22 0 0 0,-21 18 0 0 0,-19 15 0 0 0,-20 3 0 0 0,-5 9 0 0 0,-6 10 0 0 0,0 2 0 0 0,4-4 0 0 0,2 1 0 0 0,14-15 0 0 0,5-5 0 0 0,9-11 0 0 0,4 2 0 0 0,8-10 0 0 0,7-3 0 0 0,9-13 0 0 0,8-7 0 0 0,17-16 0 0 0,14-11 0 0 0,13-12 0 0 0,13-11 0 0 0,7-7 0 0 0,9-5 0 0 0,3-4 0 0 0,-1 4 0 0 0,-2 1 0 0 0,1 0 0 0 0,-11 7 0 0 0,-3 4 0 0 0,-6 6 0 0 0,-5 4 0 0 0,-8 11 0 0 0,-7 0 0 0 0,-18 31 0 0 0,-16 10 0 0 0,-19 20 0 0 0,-22 7 0 0 0,-9 5 0 0 0,-4 1 0 0 0,6-11 0 0 0,3-1 0 0 0,9-4 0 0 0,-3 3 0 0 0,11-11 0 0 0,5-9 0 0 0,9-8 0 0 0,6 1 0 0 0,17-14 0 0 0,13-2 0 0 0,17-16 0 0 0,21-14 0 0 0,0-1 0 0 0,4-6 0 0 0,-1 4 0 0 0,7 0 0 0 0,-6 1 0 0 0,-7 2 0 0 0,-8 4 0 0 0,-5 7 0 0 0,-8 1 0 0 0,-7 5 0 0 0,-8 5 0 0 0,-6 6 0 0 0,-5 8 0 0 0,-5 6 0 0 0,-6 4 0 0 0,0 3 0 0 0,-9 5 0 0 0,9-10 0 0 0,-2 2 0 0 0,9-6 0 0 0,4-11 0 0 0,10 7 0 0 0,6-9 0 0 0,13-5 0 0 0,-8 4 0 0 0,3 1 0 0 0,-14-3 0 0 0,1 6 0 0 0,11-3 0 0 0,5 6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1:57:43.869"/>
    </inkml:context>
    <inkml:brush xml:id="br0">
      <inkml:brushProperty name="width" value="0.2" units="cm"/>
      <inkml:brushProperty name="height" value="1.2" units="cm"/>
      <inkml:brushProperty name="color" value="#66CC00"/>
      <inkml:brushProperty name="inkEffects" value="pencil"/>
    </inkml:brush>
  </inkml:definitions>
  <inkml:trace contextRef="#ctx0" brushRef="#br0">1 1 12123 180000 90000,'0'0'0'0'0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3:52.2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14615 462 8027,'-52'-27'0,"-9"-2"0,-20-5 0,-8 3 0,-5 2 0,-8 4 0,-5 3 0,-6 2 0,-5 1 0,-6 1 0,-2-1 0,-7 1 0,1 2 0,-23-1 0,-4 5 0,-14-1 0,5 4 0,9 0 0,69 4 0,0 0 0,-83-1 0,67 3 0,-1 0 0,10 0 0,3 0 0,-82-3 0,80 2 0,2 0 0,4 0 0,-2 1 0,-8-1 0,-1 0 0,-4 1 0,1 0 0,-72-3 0,72 4 0,-3 0 0,10-1 0,-1 0 0,-8 2 0,-1 0 0,3-1 0,-1 0 0,0 2 0,-1 0 0,1 0 0,1 0 0,-3-2 0,0 1 0,2-1 0,1 1 0,2-1 0,0 0 0,11 2 0,-1 0 0,-17 0 0,-1 0 0,12 0 0,0 0 0,-7 0 0,1 0 0,7 0 0,2 0 0,-83 0 0,85 0 0,-1 0 0,-84 0 0,75 0 0,-2 0 0,10 0 0,1 0 0,-74 0 0,79 0 0,0 0 0,-71 0 0,66 2 0,-2 0 0,-3-1 0,2 1 0,-78 4 0,21-2 0,-1 1 0,0-2 0,2 4 0,3-3 0,1 1 0,-2-2 0,6 4 0,0-5 0,10 1 0,-2 1 0,5-1 0,1 3 0,-1-2 0,1-1 0,3-3 0,16 0 0,0 0 0,12 0 0,-16 0 0,11 0 0,9 0 0,-1 0 0,3 0 0,2 0 0,10 0 0,7 0 0,0 0 0,-5 0 0,2 0 0,6 0 0,1 0 0,4 3 0,1 1 0,1 1 0,2 2 0,-5 2 0,2 6 0,-10 3 0,10 8 0,-10 8 0,9 6 0,-1 10 0,5 8 0,-1 8 0,2 5 0,3 7 0,0 2 0,3 1 0,2 3 0,5-2 0,-2 2 0,5-1 0,-2-1 0,4 3 0,0-1 0,-1 6 0,5 8 0,0 1 0,4 5 0,2-1 0,1 1 0,0 4 0,5 2 0,0 5 0,4 1 0,1 1 0,3 0 0,-2 6 0,2 15 0,2-18 0,2 11 0,9-61 0,2 1 0,-2 4 0,1 0 0,2 3 0,1-2 0,1-3 0,0-1 0,2-1 0,-1 1 0,1 2 0,0 1 0,0 0 0,0 1 0,0 2 0,0-1 0,0 3 0,0 1 0,1-1 0,-2 0 0,1 0 0,-1 0 0,0-1 0,-1 1 0,0-2 0,0 1 0,0 0 0,0 0 0,2-2 0,0 0 0,0 1 0,0 1 0,0-2 0,0 0 0,0 0 0,0-1 0,0 0 0,0-1 0,0 1 0,0-1 0,0 0 0,0 1 0,0-1 0,0 0 0,0 1 0,0-1 0,0 0 0,0 0 0,0-2 0,0 1 0,0 1 0,0 0 0,0-1 0,0-1 0,0 57 0,0-1 0,0 3 0,0-54 0,0 1 0,0 51 0,0 8 0,0-13 0,0 7 0,6 2 0,1 0 0,4-4 0,-3-57 0,1-1 0,10 43 0,4 22 0,-3-7 0,-11-56 0,-1-2 0,6 39 0,0 22 0,2-3 0,0-6 0,-4 2 0,0-3 0,0 0 0,0-4 0,-1 0 0,2-4 0,-1 2 0,0-3 0,0-1 0,4 0 0,0 0 0,3-3 0,0-1 0,-1-2 0,0 0 0,2-3 0,4-5 0,-4-1 0,8-7 0,-2-6 0,4-5 0,0-4 0,3 2 0,0-6 0,1-1 0,2 1 0,4-3 0,0 4 0,5-5 0,-1 1 0,0-11 0,4 2 0,2-8 0,11 8 0,4-5 0,4-5 0,2-2 0,5 2 0,-2 2 0,1 2 0,3 1 0,-2 2 0,0-1 0,-4 1 0,7 3 0,4-1 0,8-2 0,9-6 0,4-3 0,4 0 0,4-7 0,-2-1 0,7-6 0,3-5 0,4-7 0,5-2 0,-1-2 0,-1 0 0,1-2 0,-4 1 0,4-5 0,4 1 0,9-4 0,1 1 0,2-1 0,1-4 0,-2-2 0,22 2 0,4-2 0,-16 0 0,-17-3 0,1 0 0,18 1 0,12 2 0,-21-2 0,26 2 0,-37-1 0,21 1 0,-11-1 0,11 1 0,22-2 0,-88-1 0,-1 0 0,74 1 0,-15 2 0,-4-2 0,20 2 0,-75-2 0,2-1 0,1 0 0,0 0 0,76 0 0,-16 0 0,2 1 0,-62 1 0,0-1 0,82 0 0,-76 1 0,-1-1 0,65 0 0,-1-1 0,3 0 0,-71 0 0,3 0 0,3 0 0,0 0 0,1 0 0,-2 0 0,66 0 0,-5 0 0,3 0 0,-66 0 0,1 0 0,1 0 0,0 0 0,-8 0 0,-1 0 0,70 0 0,3 0 0,-67 0 0,2 0 0,-6 0 0,-1 0 0,9 0 0,-2 0 0,67 0 0,-8 0 0,4 0 0,-66 0 0,0 0 0,-4 0 0,2 0 0,8 0 0,0 0 0,60 0 0,-3 0 0,0 0 0,-64 0 0,2 0 0,76 0 0,-80 0 0,-3 0 0,70 0 0,-10 0 0,16 0 0,-73 0 0,2 0 0,-1 0 0,0 0 0,85 0 0,-25 0 0,9 0 0,-16 0 0,28 0 0,-10 0 0,-71 0 0,-4 0 0,60 0 0,9 0 0,3 0 0,-3 0 0,-1 0 0,0 0 0,0 0 0,-1 0 0,-4 0 0,-1 0 0,-6 0 0,-1 0 0,5 0 0,0 0 0,0 0 0,-3 0 0,-1 0 0,-1 0 0,2 1 0,3 3 0,-2-3 0,2 2 0,-3-2 0,-1-1 0,2 1 0,2 2 0,-2-2 0,7 2 0,-11-2 0,2-1 0,-4 0 0,0 0 0,3 0 0,2 0 0,-5 0 0,3 0 0,-6 0 0,-1 0 0,-7 0 0,-1 0 0,1 0 0,8 0 0,-6 0 0,1 0 0,0 0 0,-4 0 0,5 0 0,2 0 0,4 0 0,5 0 0,-1 0 0,-2 0 0,-1 0 0,-4 0 0,4 0 0,0 0 0,4 0 0,-11 0 0,-5 0 0,-10 0 0,-7 0 0,-2 0 0,-5 0 0,1 0 0,-5 0 0,4 0 0,-1 0 0,0 0 0,-12 0 0,14 0 0,-5 0 0,7 0 0,-7 0 0,2-1 0,7-1 0,-1-1 0,-2 0 0,-2 3 0,-12 0 0,-8 0 0,2 0 0,1 0 0,9 0 0,-3 0 0,0 0 0,-5 0 0,2 0 0,6 0 0,6-1 0,2-2 0,-3-3 0,-5-3 0,-8 0 0,0-5 0,0-2 0,0-1 0,-24-2 0,-1-1 0,-3-2 0,-6 1 0,-5-4 0,-7 0 0,-2-4 0,-8-2 0,-4 0 0,-3-7 0,-1-3 0,-4 2 0,0-11 0,-5-2 0,1-14 0,-2-5 0,-3-5 0,-4-3 0,-3-6 0,-2-1 0,-2-2 0,0-20 0,0-9 0,0-3 0,0 15 0,0-16 0,0 8 0,0 39 0,0-2 0,0 0 0,0 1 0,0-64 0,0 63 0,0 0 0,0 4 0,0 0 0,0-2 0,0-3 0,0-8 0,0-2 0,0 4 0,0 0 0,0 2 0,0-1 0,0-1 0,0 0 0,0-4 0,0 1 0,0 0 0,0 0 0,0-2 0,0 0 0,0 0 0,0-2 0,0-3 0,0 1 0,0 9 0,0 0 0,0-9 0,0-1 0,0-1 0,0-1 0,0-9 0,0-2 0,0-2 0,0 2 0,0 21 0,0 1 0,0-9 0,0-2 0,0-1 0,0-1 0,0 0 0,0-1 0,0-8 0,0 0 0,0 5 0,0 1 0,0-8 0,0 2 0,0 18 0,0 0 0,0-7 0,0-2 0,0-3 0,0 0 0,0 1 0,0 0 0,0 1 0,0-1 0,0 1 0,0 1 0,0-1 0,0 1 0,0 2 0,0 0 0,0 3 0,0-1 0,-2 1 0,-1 0 0,2-1 0,-2 1 0,-1 1 0,0 1 0,2 0 0,0 1 0,-1-1 0,-2 0 0,3-4 0,0 2 0,-2 9 0,0 0 0,2-3 0,0-1 0,-1 6 0,1-2 0,0-15 0,0 1 0,1 17 0,-1 2 0,-2 8 0,0-1 0,2-7 0,0-1 0,-2-8 0,1 1 0,1 10 0,-1 2 0,-5-58 0,-1-1 0,7 57 0,-1-1 0,-7-62 0,7 68 0,1 1 0,-4-53 0,-3 10 0,-3-13 0,0-1 0,0-8 0,0 21 0,0-9 0,-1 17 0,-3-3 0,-4 7 0,-8 5 0,-2 2 0,-7 4 0,-5 7 0,-6 5 0,-11 4 0,-9 3 0,-6 1 0,-2 5 0,-17-6 0,6 6 0,-13-5 0,7 17 0,-8-6 0,-5 1 0,-3 3 0,0 7 0,-3 4 0,-3 3 0,-5 9 0,-1 5 0,-3 5 0,-1 3 0,-3 1 0,1 5 0,3 1 0,2 6 0,-6 1 0,0 0 0,-5 0 0,2-2 0,-1 1 0,1 2 0,3-1 0,-6 3 0,2-3 0,-12 0 0,5 0 0,-5 2 0,6 4 0,0 0 0,-2 0 0,-4 0 0,-5 0 0,-4 0 0,4-1 0,1-2 0,-8 2 0,-12-3 0,10 3 0,-2 1 0,-2 0 0,19 0 0,-30 0 0,80 0 0,1 0 0,1 0 0,1 0 0,-62 0 0,-13 0 0,17 0 0,55 0 0,-1 0 0,-4 0 0,0 0 0,1 0 0,2 0 0,-65 0 0,70 0 0,0 0 0,-83 0 0,77 0 0,-1 0 0,-7 0 0,2 0 0,-64 0 0,-1 0 0,75 1 0,-2-1 0,-8 2 0,0 0 0,1-2 0,3 1 0,-77 2 0,11-2 0,-4 2 0,69-1 0,-2-1 0,5 1 0,1-1 0,-8-1 0,2 0 0,-72 0 0,13 0 0,70 2 0,-3-1 0,-4 1 0,-1 0 0,-5-1 0,2 1 0,6-2 0,1 0 0,-78 0 0,81 0 0,-1 0 0,-82 0 0,71 0 0,-1 0 0,7 0 0,2 0 0,-76 0 0,78 0 0,-1 0 0,5 0 0,0 0 0,-10 0 0,-1 0 0,-4 0 0,1 0 0,-67 0 0,1 0 0,77 0 0,-2 1 0,-8 0 0,0 0 0,0 0 0,3 1 0,-75 1 0,6-3 0,3 3 0,66-1 0,-2-1 0,7 2 0,0 1 0,-8-3 0,0 1 0,-68 4 0,15-3 0,-1 3 0,63-4 0,2 0 0,-61 4 0,-20-3 0,21 3 0,-12-3 0,4 5 0,3-2 0,-1 2 0,1 2 0,6-1 0,1 1 0,6-1 0,3 0 0,2 1 0,6-1 0,27-1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3:42:48.007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1 0 12123 180000 90000,'0'0'0'0'0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3:42:48.007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1 0 12123 180000 90000,'0'0'0'0'0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48:34.967"/>
    </inkml:context>
    <inkml:brush xml:id="br0">
      <inkml:brushProperty name="width" value="0.35278" units="cm"/>
      <inkml:brushProperty name="height" value="0.35278" units="cm"/>
      <inkml:brushProperty name="color" value="#5080DC"/>
      <inkml:brushProperty name="inkEffects" value="pencil"/>
    </inkml:brush>
  </inkml:definitions>
  <inkml:trace contextRef="#ctx0" brushRef="#br0">2088 42 12123 180000 90000,'-44'-3'0'0'0,"9"1"0"0"0,10 0 0 0 0,4 0 0 0 0,1-2 0 0 0,-2 1 0 0 0,-1-2 0 0 0,2 2 0 0 0,-2-1 0 0 0,1 1 0 0 0,1 0 0 0 0,-2 0 0 0 0,0 2 0 0 0,-1 0 0 0 0,1-1 0 0 0,1 2 0 0 0,-3 0 0 0 0,-1 0 0 0 0,-1 0 0 0 0,-3 0 0 0 0,0 0 0 0 0,-2 0 0 0 0,2 0 0 0 0,-2 0 0 0 0,2 0 0 0 0,-1 0 0 0 0,1 0 0 0 0,2 0 0 0 0,-2 2 0 0 0,1 1 0 0 0,1 2 0 0 0,-2 0 0 0 0,-4 0 0 0 0,-4 0 0 0 0,3 0 0 0 0,-4 1 0 0 0,4-1 0 0 0,-5 0 0 0 0,2 2 0 0 0,-1-1 0 0 0,-3 4 0 0 0,1-2 0 0 0,6 1 0 0 0,-2 0 0 0 0,4 1 0 0 0,-9 0 0 0 0,8-1 0 0 0,-3 3 0 0 0,-2 0 0 0 0,-3 4 0 0 0,2-2 0 0 0,5 0 0 0 0,-7 4 0 0 0,10-1 0 0 0,-9 5 0 0 0,11-3 0 0 0,-9 5 0 0 0,9-2 0 0 0,-3 4 0 0 0,7-4 0 0 0,-1 2 0 0 0,3 1 0 0 0,1 3 0 0 0,2-1 0 0 0,3-1 0 0 0,-2 1 0 0 0,4 0 0 0 0,2 1 0 0 0,3-1 0 0 0,3 1 0 0 0,1 1 0 0 0,1 1 0 0 0,4-3 0 0 0,0-1 0 0 0,2-2 0 0 0,0-3 0 0 0,0 2 0 0 0,3-3 0 0 0,1-1 0 0 0,9-1 0 0 0,3-3 0 0 0,8 2 0 0 0,4 0 0 0 0,1-1 0 0 0,3-1 0 0 0,3-2 0 0 0,11 2 0 0 0,1-2 0 0 0,1 1 0 0 0,3 0 0 0 0,1-1 0 0 0,3 0 0 0 0,4-1 0 0 0,1 2 0 0 0,4-3 0 0 0,3 1 0 0 0,2-1 0 0 0,3-1 0 0 0,-3-2 0 0 0,3-1 0 0 0,-5-1 0 0 0,0-1 0 0 0,0 0 0 0 0,2-2 0 0 0,-2-1 0 0 0,0-2 0 0 0,-3 0 0 0 0,0 0 0 0 0,-6-2 0 0 0,-3-2 0 0 0,1-2 0 0 0,-8-3 0 0 0,9-3 0 0 0,-7 2 0 0 0,-6-2 0 0 0,0 0 0 0 0,-2 0 0 0 0,-1 1 0 0 0,3-3 0 0 0,1 1 0 0 0,-6-1 0 0 0,1 0 0 0 0,-10 0 0 0 0,3 1 0 0 0,-1-1 0 0 0,1 1 0 0 0,-3-3 0 0 0,2 1 0 0 0,-2-1 0 0 0,5 0 0 0 0,-3 1 0 0 0,5-3 0 0 0,0 3 0 0 0,-6 0 0 0 0,6-2 0 0 0,-6-2 0 0 0,4 1 0 0 0,-1-1 0 0 0,-2 1 0 0 0,0-2 0 0 0,-3 0 0 0 0,-3 0 0 0 0,-2-1 0 0 0,0 1 0 0 0,-4 1 0 0 0,1 0 0 0 0,0 1 0 0 0,-7-1 0 0 0,2 0 0 0 0,-1 0 0 0 0,-4-1 0 0 0,-2-1 0 0 0,-1 0 0 0 0,-1-1 0 0 0,-1 1 0 0 0,-2-1 0 0 0,-1 1 0 0 0,-3 2 0 0 0,0-1 0 0 0,0 2 0 0 0,-1 0 0 0 0,-1 1 0 0 0,-5-1 0 0 0,-4 1 0 0 0,-5 0 0 0 0,0 2 0 0 0,-2-1 0 0 0,-1 2 0 0 0,-1 0 0 0 0,-1-1 0 0 0,0 1 0 0 0,-2 1 0 0 0,-3 0 0 0 0,-1 1 0 0 0,-3 0 0 0 0,0 2 0 0 0,-2-1 0 0 0,-1 2 0 0 0,-4 0 0 0 0,1 0 0 0 0,-3 2 0 0 0,3 0 0 0 0,-1 2 0 0 0,-1 2 0 0 0,2 2 0 0 0,-1-2 0 0 0,2 2 0 0 0,1-1 0 0 0,-1 2 0 0 0,0 0 0 0 0,1 0 0 0 0,-1 0 0 0 0,1 0 0 0 0,2 0 0 0 0,-1 0 0 0 0,3 0 0 0 0,3 0 0 0 0,4 0 0 0 0,2 0 0 0 0,-3 0 0 0 0,6 0 0 0 0,-2 0 0 0 0,-3 0 0 0 0,-6 7 0 0 0,-9 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48:39.192"/>
    </inkml:context>
    <inkml:brush xml:id="br0">
      <inkml:brushProperty name="width" value="0.35278" units="cm"/>
      <inkml:brushProperty name="height" value="0.35278" units="cm"/>
      <inkml:brushProperty name="color" value="#5080DC"/>
      <inkml:brushProperty name="inkEffects" value="pencil"/>
    </inkml:brush>
  </inkml:definitions>
  <inkml:trace contextRef="#ctx0" brushRef="#br0">2237 190 12123 180000 90000,'-79'-33'0'0'0,"3"5"0"0"0,34 25 0 0 0,-6-1 0 0 0,-4 0 0 0 0,-3 0 0 0 0,-2 0 0 0 0,-2 2 0 0 0,-3 0 0 0 0,-5 1 0 0 0,-3 1 0 0 0,-1 0 0 0 0,-3 1 0 0 0,0 1 0 0 0,1 2 0 0 0,0 5 0 0 0,2 2 0 0 0,-2 5 0 0 0,2 2 0 0 0,1 1 0 0 0,0 2 0 0 0,0 2 0 0 0,3-1 0 0 0,2 3 0 0 0,14-5 0 0 0,4 1 0 0 0,2 0 0 0 0,-1 1 0 0 0,1 0 0 0 0,6 1 0 0 0,0-2 0 0 0,3 1 0 0 0,4-1 0 0 0,4 0 0 0 0,3-1 0 0 0,-1-1 0 0 0,2 1 0 0 0,3-2 0 0 0,2 1 0 0 0,4-1 0 0 0,-1-1 0 0 0,1-1 0 0 0,-1 4 0 0 0,0 0 0 0 0,1 3 0 0 0,3-2 0 0 0,4 0 0 0 0,1-2 0 0 0,6 1 0 0 0,-2-3 0 0 0,3 1 0 0 0,0 0 0 0 0,0-2 0 0 0,3 3 0 0 0,7-1 0 0 0,8 1 0 0 0,-2-3 0 0 0,13 2 0 0 0,-6-4 0 0 0,0 1 0 0 0,-2-5 0 0 0,0 2 0 0 0,5 1 0 0 0,-1-1 0 0 0,4 1 0 0 0,1-2 0 0 0,6 3 0 0 0,2-2 0 0 0,6 0 0 0 0,1 0 0 0 0,4-2 0 0 0,6-1 0 0 0,4 0 0 0 0,3-3 0 0 0,0 1 0 0 0,1-2 0 0 0,2-1 0 0 0,5 0 0 0 0,6-2 0 0 0,2-1 0 0 0,2-1 0 0 0,3 0 0 0 0,2 0 0 0 0,1 0 0 0 0,0-2 0 0 0,-1-1 0 0 0,4-4 0 0 0,-1-2 0 0 0,0-1 0 0 0,-2-1 0 0 0,-6 3 0 0 0,-3-1 0 0 0,-1-1 0 0 0,-1-2 0 0 0,1 0 0 0 0,-3-2 0 0 0,-1 2 0 0 0,-5-2 0 0 0,-9 2 0 0 0,-7-2 0 0 0,-1 0 0 0 0,2-2 0 0 0,-4-2 0 0 0,-6 1 0 0 0,-4-1 0 0 0,-7 3 0 0 0,-6-3 0 0 0,-2 1 0 0 0,-3 0 0 0 0,-3-2 0 0 0,-4 2 0 0 0,1-3 0 0 0,-4 1 0 0 0,1-2 0 0 0,-4 0 0 0 0,0 0 0 0 0,-2 0 0 0 0,1-2 0 0 0,-3-2 0 0 0,0 1 0 0 0,-3 0 0 0 0,0 1 0 0 0,0-2 0 0 0,0 2 0 0 0,0-1 0 0 0,-2 1 0 0 0,-3-1 0 0 0,-1-1 0 0 0,-7-1 0 0 0,-1 0 0 0 0,-4 0 0 0 0,0 1 0 0 0,-2-2 0 0 0,-2 1 0 0 0,-1 1 0 0 0,0 2 0 0 0,-4 1 0 0 0,-1 1 0 0 0,-4 0 0 0 0,-1 2 0 0 0,0 1 0 0 0,-4 4 0 0 0,-2 0 0 0 0,-2 1 0 0 0,-1 2 0 0 0,0 2 0 0 0,1 0 0 0 0,-3 2 0 0 0,3 0 0 0 0,0 1 0 0 0,1 2 0 0 0,1 0 0 0 0,0 0 0 0 0,0 2 0 0 0,3 0 0 0 0,-1 2 0 0 0,5-1 0 0 0,-2-1 0 0 0,-1 0 0 0 0,1 2 0 0 0,2 0 0 0 0,0 0 0 0 0,0 0 0 0 0,1 0 0 0 0,0 0 0 0 0,2 0 0 0 0,1 0 0 0 0,-1 0 0 0 0,-2 0 0 0 0,0 1 0 0 0,0 0 0 0 0,-1 2 0 0 0,-2 0 0 0 0,-5 2 0 0 0,-11 0 0 0 0,-6 4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50:01.091"/>
    </inkml:context>
    <inkml:brush xml:id="br0">
      <inkml:brushProperty name="width" value="0.35278" units="cm"/>
      <inkml:brushProperty name="height" value="0.35278" units="cm"/>
      <inkml:brushProperty name="color" value="#5080DC"/>
      <inkml:brushProperty name="inkEffects" value="pencil"/>
    </inkml:brush>
  </inkml:definitions>
  <inkml:trace contextRef="#ctx0" brushRef="#br0">77 1024 12123 180000 90000,'-35'-55'0'0'0,"14"12"0"0"0,12 9 0 0 0,7 4 0 0 0,-3 1 0 0 0,3-4 0 0 0,0 0 0 0 0,2-4 0 0 0,0 1 0 0 0,0-6 0 0 0,0 6 0 0 0,3-5 0 0 0,6 2 0 0 0,6-3 0 0 0,2 4 0 0 0,2 1 0 0 0,4 2 0 0 0,3-3 0 0 0,1 2 0 0 0,8-7 0 0 0,-3 11 0 0 0,4-2 0 0 0,1 7 0 0 0,2 2 0 0 0,5 2 0 0 0,2 2 0 0 0,5 3 0 0 0,1-1 0 0 0,3 6 0 0 0,-7-2 0 0 0,-2 6 0 0 0,-1 0 0 0 0,3 2 0 0 0,-3 1 0 0 0,-1 1 0 0 0,-2 2 0 0 0,0 3 0 0 0,-4 0 0 0 0,-1 0 0 0 0,-2 1 0 0 0,-3 1 0 0 0,0 5 0 0 0,-3 6 0 0 0,-3 5 0 0 0,0 1 0 0 0,-1 6 0 0 0,-1 1 0 0 0,-3 4 0 0 0,-3 2 0 0 0,1 2 0 0 0,-4 5 0 0 0,1 2 0 0 0,-4-4 0 0 0,-3 2 0 0 0,-2-2 0 0 0,0 2 0 0 0,-1 1 0 0 0,-1-3 0 0 0,-2 2 0 0 0,-3-2 0 0 0,0 8 0 0 0,0-2 0 0 0,-5 0 0 0 0,-4-4 0 0 0,-4-1 0 0 0,-8-1 0 0 0,-5 4 0 0 0,-1-5 0 0 0,1-4 0 0 0,-6 3 0 0 0,5-7 0 0 0,-7 3 0 0 0,4-6 0 0 0,-1-1 0 0 0,-1-1 0 0 0,0 1 0 0 0,0-1 0 0 0,1 0 0 0 0,4-3 0 0 0,0-1 0 0 0,2-1 0 0 0,-2 1 0 0 0,1 1 0 0 0,2-1 0 0 0,-2-1 0 0 0,2 1 0 0 0,-2 2 0 0 0,0-1 0 0 0,0 1 0 0 0,-1 0 0 0 0,0 2 0 0 0,-1-1 0 0 0,0 1 0 0 0,1-1 0 0 0,-1 1 0 0 0,0 0 0 0 0,2 2 0 0 0,0-2 0 0 0,2 2 0 0 0,4-2 0 0 0,1 1 0 0 0,1-1 0 0 0,5 1 0 0 0,-1 1 0 0 0,4 2 0 0 0,-2-1 0 0 0,5 0 0 0 0,0 2 0 0 0,1-3 0 0 0,3 1 0 0 0,1-4 0 0 0,2 1 0 0 0,0-1 0 0 0,0 1 0 0 0,0 2 0 0 0,0 0 0 0 0,0-2 0 0 0,9 4 0 0 0,3 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50:02.913"/>
    </inkml:context>
    <inkml:brush xml:id="br0">
      <inkml:brushProperty name="width" value="0.35278" units="cm"/>
      <inkml:brushProperty name="height" value="0.35278" units="cm"/>
      <inkml:brushProperty name="color" value="#5080DC"/>
      <inkml:brushProperty name="inkEffects" value="pencil"/>
    </inkml:brush>
  </inkml:definitions>
  <inkml:trace contextRef="#ctx0" brushRef="#br0">222 49 12123 180000 90000,'-56'19'0'0'0,"5"0"0"0"0,31-9 0 0 0,-3 6 0 0 0,3 0 0 0 0,0 7 0 0 0,6-5 0 0 0,3 9 0 0 0,5-5 0 0 0,6 5 0 0 0,3-3 0 0 0,7 1 0 0 0,8 2 0 0 0,6-9 0 0 0,4 2 0 0 0,0-12 0 0 0,-1-4 0 0 0,-8-2 0 0 0,6-2 0 0 0,-7 0 0 0 0,7 0 0 0 0,-1 0 0 0 0,-3-6 0 0 0,-4-2 0 0 0,3-6 0 0 0,-2 0 0 0 0,-1 1 0 0 0,3 2 0 0 0,-2-2 0 0 0,0 2 0 0 0,2-3 0 0 0,-9 0 0 0 0,2 1 0 0 0,-9-1 0 0 0,2 0 0 0 0,-5 0 0 0 0,2 0 0 0 0,-3-3 0 0 0,0 3 0 0 0,0-3 0 0 0,0 3 0 0 0,0 3 0 0 0,0-2 0 0 0,0 6 0 0 0,-9-6 0 0 0,4 2 0 0 0,-12-3 0 0 0,7 0 0 0 0,-4 3 0 0 0,0-2 0 0 0,0 9 0 0 0,0-5 0 0 0,-3 8 0 0 0,3-2 0 0 0,-6 3 0 0 0,2 0 0 0 0,-2 0 0 0 0,-1 3 0 0 0,3 4 0 0 0,-2 3 0 0 0,6 4 0 0 0,-3 0 0 0 0,3-3 0 0 0,6 2 0 0 0,-1-5 0 0 0,8 1 0 0 0,-2-2 0 0 0,0 0 0 0 0,-1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6:46.787"/>
    </inkml:context>
    <inkml:brush xml:id="br0">
      <inkml:brushProperty name="width" value="0.2" units="cm"/>
      <inkml:brushProperty name="height" value="1.2" units="cm"/>
      <inkml:brushProperty name="color" value="#F58611"/>
      <inkml:brushProperty name="inkEffects" value="pencil"/>
    </inkml:brush>
  </inkml:definitions>
  <inkml:trace contextRef="#ctx0" brushRef="#br0">1111 0 12123 180000 90000,'-19'5'0'0'0,"0"1"0"0"0,1 1 0 0 0,1 1 0 0 0,-1 3 0 0 0,1 2 0 0 0,1 3 0 0 0,-2 2 0 0 0,3-3 0 0 0,-2 2 0 0 0,-1 0 0 0 0,5-3 0 0 0,-1 0 0 0 0,-1 0 0 0 0,1 0 0 0 0,-2 2 0 0 0,1 0 0 0 0,-1 0 0 0 0,0-1 0 0 0,0 1 0 0 0,0 0 0 0 0,0-1 0 0 0,0 1 0 0 0,0 1 0 0 0,-1-1 0 0 0,1 1 0 0 0,-1-1 0 0 0,0 2 0 0 0,0-1 0 0 0,0 0 0 0 0,0 0 0 0 0,0 1 0 0 0,0 0 0 0 0,0-1 0 0 0,0 1 0 0 0,3-3 0 0 0,0-1 0 0 0,1 0 0 0 0,-1 1 0 0 0,0-1 0 0 0,-3 5 0 0 0,0-1 0 0 0,1 0 0 0 0,-1 1 0 0 0,0-1 0 0 0,1 1 0 0 0,-1-1 0 0 0,2 0 0 0 0,1-1 0 0 0,0-1 0 0 0,0 0 0 0 0,1 0 0 0 0,0 0 0 0 0,0 0 0 0 0,1 0 0 0 0,-1-1 0 0 0,-2 5 0 0 0,1-1 0 0 0,-1 0 0 0 0,1 1 0 0 0,0-1 0 0 0,0 1 0 0 0,0-1 0 0 0,1 0 0 0 0,1-1 0 0 0,2-4 0 0 0,2 0 0 0 0,-1 0 0 0 0,-3 6 0 0 0,1 0 0 0 0,3-4 0 0 0,0-1 0 0 0,3-2 0 0 0,-1-1 0 0 0,0 1 0 0 0,1 1 0 0 0,-3 6 0 0 0,2 1 0 0 0,6-9 0 0 0,10-8 0 0 0,11-11 0 0 0,-3-3 0 0 0,0-2 0 0 0,-2 0 0 0 0,1-2 0 0 0,0 0 0 0 0,2-1 0 0 0,-1 0 0 0 0,2-2 0 0 0,-4 3 0 0 0,2-1 0 0 0,-1 0 0 0 0,1 0 0 0 0,-3 1 0 0 0,0 1 0 0 0,0 0 0 0 0,0-1 0 0 0,0 0 0 0 0,2-1 0 0 0,0-1 0 0 0,1 0 0 0 0,-1 0 0 0 0,0 0 0 0 0,0 0 0 0 0,0 0 0 0 0,0 0 0 0 0,0 0 0 0 0,0 0 0 0 0,-1 1 0 0 0,0 0 0 0 0,0-1 0 0 0,0 1 0 0 0,0 0 0 0 0,0 0 0 0 0,1-1 0 0 0,0 0 0 0 0,0 0 0 0 0,0 0 0 0 0,0 0 0 0 0,1 0 0 0 0,1-1 0 0 0,-1 0 0 0 0,1 0 0 0 0,-1 1 0 0 0,-2 1 0 0 0,0 0 0 0 0,0 1 0 0 0,0-1 0 0 0,0 0 0 0 0,2-1 0 0 0,0 0 0 0 0,0-1 0 0 0,0 0 0 0 0,0 1 0 0 0,0 0 0 0 0,0-1 0 0 0,-1 1 0 0 0,1 0 0 0 0,-1 0 0 0 0,-2 1 0 0 0,0 1 0 0 0,-1 0 0 0 0,1 0 0 0 0,0 0 0 0 0,0 0 0 0 0,0-1 0 0 0,1 1 0 0 0,-1 1 0 0 0,0-1 0 0 0,2-2 0 0 0,1 0 0 0 0,-1 1 0 0 0,1 0 0 0 0,-1 0 0 0 0,1 1 0 0 0,-1 1 0 0 0,1 1 0 0 0,0 1 0 0 0,0 1 0 0 0,0 0 0 0 0,3-1 0 0 0,0 1 0 0 0,0 1 0 0 0,1 2 0 0 0,-1 1 0 0 0,-4 0 0 0 0,-1 1 0 0 0,1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50:34.096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0 0 12123 180000 90000,'15'2'0'0'0,"1"1"0"0"0,2 3 0 0 0,6 3 0 0 0,7 3 0 0 0,2 3 0 0 0,8 1 0 0 0,-4 0 0 0 0,2 1 0 0 0,-16-7 0 0 0,-1 0 0 0 0,19 9 0 0 0,-16-8 0 0 0,-1 0 0 0 0,18 7 0 0 0,-19-7 0 0 0,-1-1 0 0 0,1 1 0 0 0,0 1 0 0 0,-1-1 0 0 0,-1 1 0 0 0,18 10 0 0 0,-16-9 0 0 0,0 0 0 0 0,15 10 0 0 0,-17-10 0 0 0,0-1 0 0 0,20 13 0 0 0,-7-4 0 0 0,2 0 0 0 0,-1 1 0 0 0,0-1 0 0 0,-2-1 0 0 0,-2-1 0 0 0,0 0 0 0 0,-3-2 0 0 0,0 1 0 0 0,-5-3 0 0 0,-1-1 0 0 0,-2 0 0 0 0,2 1 0 0 0,-5-4 0 0 0,0 1 0 0 0,0-1 0 0 0,0 0 0 0 0,0-1 0 0 0,-1-1 0 0 0,1 1 0 0 0,-2-1 0 0 0,0 0 0 0 0,0-2 0 0 0,0 1 0 0 0,0-1 0 0 0,1-1 0 0 0,-1 1 0 0 0,0 0 0 0 0,0-1 0 0 0,-1 1 0 0 0,2-1 0 0 0,0 1 0 0 0,1 2 0 0 0,0 0 0 0 0,2 1 0 0 0,0-1 0 0 0,0 0 0 0 0,0 0 0 0 0,-1-2 0 0 0,1 2 0 0 0,-2-1 0 0 0,3 1 0 0 0,-2-2 0 0 0,0 0 0 0 0,-3 0 0 0 0,-2-1 0 0 0,-2 0 0 0 0,-2 0 0 0 0,1-1 0 0 0,-3 0 0 0 0,2-5 0 0 0,0-2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50:35.685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1979 0 12123 180000 90000,'-40'6'0'0'0,"3"-2"0"0"0,23-2 0 0 0,-2-1 0 0 0,1 3 0 0 0,-3-1 0 0 0,-2 2 0 0 0,-4 0 0 0 0,-2 0 0 0 0,-3 1 0 0 0,1 0 0 0 0,-2 0 0 0 0,1 2 0 0 0,-1-1 0 0 0,0 1 0 0 0,1-1 0 0 0,1-1 0 0 0,0 1 0 0 0,1-1 0 0 0,6 1 0 0 0,0 0 0 0 0,-2 1 0 0 0,-3 0 0 0 0,2 1 0 0 0,1 0 0 0 0,1 0 0 0 0,1-1 0 0 0,-1 0 0 0 0,4-2 0 0 0,-3 3 0 0 0,3-2 0 0 0,-1 0 0 0 0,1 1 0 0 0,2 0 0 0 0,1 1 0 0 0,-1 0 0 0 0,1 0 0 0 0,-2 1 0 0 0,0-1 0 0 0,-1 2 0 0 0,-1 0 0 0 0,0 0 0 0 0,-1 2 0 0 0,-1-1 0 0 0,-1 0 0 0 0,0 0 0 0 0,0 0 0 0 0,1 1 0 0 0,4-1 0 0 0,-1 0 0 0 0,1 1 0 0 0,0-1 0 0 0,0 2 0 0 0,1-2 0 0 0,-1 0 0 0 0,-1 1 0 0 0,-1 0 0 0 0,2-2 0 0 0,2-1 0 0 0,1 0 0 0 0,-2 1 0 0 0,0 0 0 0 0,1-2 0 0 0,-1 2 0 0 0,3-2 0 0 0,0-1 0 0 0,2 0 0 0 0,-1 0 0 0 0,1-1 0 0 0,-1 1 0 0 0,1-1 0 0 0,-1-1 0 0 0,1 1 0 0 0,-1 1 0 0 0,-1-1 0 0 0,0 1 0 0 0,0-1 0 0 0,0-1 0 0 0,0 2 0 0 0,0 0 0 0 0,1 0 0 0 0,-3 0 0 0 0,1 2 0 0 0,-1-1 0 0 0,1 1 0 0 0,-1 1 0 0 0,2-2 0 0 0,-1 2 0 0 0,0 0 0 0 0,1 0 0 0 0,1 0 0 0 0,1-1 0 0 0,1 0 0 0 0,0-1 0 0 0,0 0 0 0 0,-1 1 0 0 0,0 0 0 0 0,0 2 0 0 0,4-4 0 0 0,-2 2 0 0 0,3-3 0 0 0,-2 1 0 0 0,-1 0 0 0 0,-1 0 0 0 0,-4 3 0 0 0,2 0 0 0 0,0-1 0 0 0,2 1 0 0 0,-2-2 0 0 0,0 2 0 0 0,1-3 0 0 0,0 0 0 0 0,-1-1 0 0 0,-1 0 0 0 0,3-2 0 0 0,-1 1 0 0 0,4-1 0 0 0,-1 0 0 0 0,2-2 0 0 0,2-3 0 0 0,0-1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13:38.658"/>
    </inkml:context>
    <inkml:brush xml:id="br0">
      <inkml:brushProperty name="width" value="0.35278" units="cm"/>
      <inkml:brushProperty name="height" value="0.35278" units="cm"/>
      <inkml:brushProperty name="color" value="#0070C0"/>
      <inkml:brushProperty name="inkEffects" value="pencil"/>
    </inkml:brush>
  </inkml:definitions>
  <inkml:trace contextRef="#ctx0" brushRef="#br0">218 0 12123 180000 90000,'-32'60'0'0'0,"6"7"0"0"0,26-2 0 0 0,3-5 0 0 0,1 28 0 0 0,4-8 0 0 0,-1 8 0 0 0,0 3 0 0 0,0-2 0 0 0,1-1 0 0 0,2-1 0 0 0,-1 1 0 0 0,3 6 0 0 0,-2-14 0 0 0,2 10 0 0 0,0 0 0 0 0,-5-38 0 0 0,0 0 0 0 0,-1-2 0 0 0,-1 1 0 0 0,1 6 0 0 0,-2 0 0 0 0,0-1 0 0 0,0-1 0 0 0,0 1 0 0 0,0-1 0 0 0,-1 3 0 0 0,0-1 0 0 0,0 1 0 0 0,-1 0 0 0 0,0 2 0 0 0,-1 0 0 0 0,-1 3 0 0 0,0-1 0 0 0,0 1 0 0 0,0 0 0 0 0,0 1 0 0 0,0 1 0 0 0,0-1 0 0 0,0 0 0 0 0,0 0 0 0 0,0 1 0 0 0,0 1 0 0 0,0-1 0 0 0,-1 0 0 0 0,-1 1 0 0 0,0 1 0 0 0,-1-1 0 0 0,0 0 0 0 0,0-1 0 0 0,-1 2 0 0 0,0-1 0 0 0,0 0 0 0 0,-1 0 0 0 0,0 1 0 0 0,0-1 0 0 0,-1 1 0 0 0,-1 0 0 0 0,1 0 0 0 0,0 1 0 0 0,-1 1 0 0 0,0-1 0 0 0,0 0 0 0 0,0-1 0 0 0,-1 2 0 0 0,1-1 0 0 0,0 1 0 0 0,0 0 0 0 0,-1 0 0 0 0,1 0 0 0 0,0 1 0 0 0,0 1 0 0 0,-1-1 0 0 0,1 1 0 0 0,0 0 0 0 0,0 0 0 0 0,1 1 0 0 0,0 1 0 0 0,1-1 0 0 0,1 1 0 0 0,0 1 0 0 0,1-1 0 0 0,0 2 0 0 0,1 0 0 0 0,-1 1 0 0 0,0 0 0 0 0,1-2 0 0 0,1 1 0 0 0,-1 1 0 0 0,0 0 0 0 0,1 0 0 0 0,-1 0 0 0 0,0 0 0 0 0,0 0 0 0 0,0-1 0 0 0,0 0 0 0 0,-1 0 0 0 0,1 0 0 0 0,-1-2 0 0 0,0 0 0 0 0,2 1 0 0 0,0 0 0 0 0,-2-1 0 0 0,0 0 0 0 0,1-2 0 0 0,1-1 0 0 0,-2 1 0 0 0,0-2 0 0 0,1 1 0 0 0,-1-1 0 0 0,2 1 0 0 0,1-1 0 0 0,-1 0 0 0 0,-1 0 0 0 0,2 1 0 0 0,-1-1 0 0 0,0-1 0 0 0,-1 0 0 0 0,2-1 0 0 0,0 0 0 0 0,-2 1 0 0 0,1-1 0 0 0,-1 0 0 0 0,1-1 0 0 0,0 0 0 0 0,0 0 0 0 0,-2 0 0 0 0,0 0 0 0 0,0-1 0 0 0,1 0 0 0 0,0-1 0 0 0,0-1 0 0 0,-1-2 0 0 0,1 1 0 0 0,1-1 0 0 0,0 0 0 0 0,-2-1 0 0 0,1-1 0 0 0,1-8 0 0 0,0 0 0 0 0,-1 46 0 0 0,1-1 0 0 0,-1 2 0 0 0,-1 1 0 0 0,2-44 0 0 0,-1 0 0 0 0,1-1 0 0 0,0 1 0 0 0,0 0 0 0 0,1-1 0 0 0,-3 40 0 0 0,3 6 0 0 0,0-10 0 0 0,0-14 0 0 0,0-4 0 0 0,0-12 0 0 0,0 5 0 0 0,0-13 0 0 0,3-8 0 0 0,1-8 0 0 0,3-10 0 0 0,4-7 0 0 0,3-5 0 0 0,5-10 0 0 0,6-1 0 0 0,-3-3 0 0 0,2 0 0 0 0,-8 0 0 0 0,1 0 0 0 0,-5 0 0 0 0,-1 0 0 0 0,-1 0 0 0 0,-3 0 0 0 0,7 6 0 0 0,2 3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13:40.767"/>
    </inkml:context>
    <inkml:brush xml:id="br0">
      <inkml:brushProperty name="width" value="0.35278" units="cm"/>
      <inkml:brushProperty name="height" value="0.35278" units="cm"/>
      <inkml:brushProperty name="color" value="#0070C0"/>
      <inkml:brushProperty name="inkEffects" value="pencil"/>
    </inkml:brush>
  </inkml:definitions>
  <inkml:trace contextRef="#ctx0" brushRef="#br0">1 269 12123 180000 90000,'46'-65'0'0'0,"0"26"0"0"0,11 26 0 0 0,13 13 0 0 0,9 0 0 0 0,13 0 0 0 0,7 0 0 0 0,-46 0 0 0 0,0 0 0 0 0,-2 0 0 0 0,0 0 0 0 0,5 0 0 0 0,-1 0 0 0 0,-1 0 0 0 0,0 0 0 0 0,11 0 0 0 0,1 0 0 0 0,-3 0 0 0 0,1 0 0 0 0,1 1 0 0 0,0-2 0 0 0,4 0 0 0 0,2 0 0 0 0,5 0 0 0 0,0 0 0 0 0,-9-2 0 0 0,0 0 0 0 0,5 1 0 0 0,3-1 0 0 0,5 0 0 0 0,2 1 0 0 0,5-1 0 0 0,0 1 0 0 0,-4-1 0 0 0,0-1 0 0 0,0 2 0 0 0,0 0 0 0 0,-4-2 0 0 0,0 1 0 0 0,17-1 0 0 0,2 1 0 0 0,-7 0 0 0 0,0 1 0 0 0,1 0 0 0 0,-1-1 0 0 0,2 0 0 0 0,1 0 0 0 0,1 1 0 0 0,0-1 0 0 0,0 1 0 0 0,1-1 0 0 0,2-1 0 0 0,0-1 0 0 0,-32 3 0 0 0,1-1 0 0 0,0 1 0 0 0,1-1 0 0 0,-1 0 0 0 0,1 1 0 0 0,1 0 0 0 0,-1 1 0 0 0,1-1 0 0 0,-1 0 0 0 0,0 0 0 0 0,0 0 0 0 0,1 0 0 0 0,1 0 0 0 0,-1 1 0 0 0,0-1 0 0 0,0 0 0 0 0,0-1 0 0 0,0 1 0 0 0,0-1 0 0 0,1 1 0 0 0,0 0 0 0 0,0 1 0 0 0,1-1 0 0 0,-2 1 0 0 0,0-1 0 0 0,1 0 0 0 0,0 1 0 0 0,1 1 0 0 0,-1-1 0 0 0,0-1 0 0 0,0 1 0 0 0,1-1 0 0 0,-1 1 0 0 0,0 1 0 0 0,0 0 0 0 0,1-1 0 0 0,-1 0 0 0 0,1 0 0 0 0,0 1 0 0 0,-1-1 0 0 0,0 1 0 0 0,0 0 0 0 0,1 0 0 0 0,-1 0 0 0 0,0 0 0 0 0,0 0 0 0 0,0 0 0 0 0,0 0 0 0 0,0 0 0 0 0,0 0 0 0 0,0 0 0 0 0,0 0 0 0 0,-1 0 0 0 0,1 0 0 0 0,-1 0 0 0 0,0 0 0 0 0,1 0 0 0 0,-1 0 0 0 0,1 0 0 0 0,-2 0 0 0 0,1 0 0 0 0,-1 0 0 0 0,1 1 0 0 0,-1 0 0 0 0,0 1 0 0 0,0-1 0 0 0,0 1 0 0 0,-1-1 0 0 0,1 1 0 0 0,0 1 0 0 0,-1-1 0 0 0,1 0 0 0 0,0 1 0 0 0,0-1 0 0 0,0 0 0 0 0,1 1 0 0 0,-1-1 0 0 0,1 1 0 0 0,-1-1 0 0 0,0 1 0 0 0,1-1 0 0 0,0 0 0 0 0,1 1 0 0 0,-1-1 0 0 0,0 1 0 0 0,0-1 0 0 0,0 1 0 0 0,0-1 0 0 0,1 0 0 0 0,-1 0 0 0 0,1 0 0 0 0,0-1 0 0 0,-1 1 0 0 0,1-1 0 0 0,-1 1 0 0 0,0 0 0 0 0,0-1 0 0 0,0 1 0 0 0,0 0 0 0 0,0 1 0 0 0,0-1 0 0 0,1 1 0 0 0,-1-1 0 0 0,0 1 0 0 0,0 0 0 0 0,0 1 0 0 0,0-1 0 0 0,0 0 0 0 0,0-1 0 0 0,-1 1 0 0 0,0 0 0 0 0,0 0 0 0 0,-1 1 0 0 0,2-1 0 0 0,-1 1 0 0 0,1-1 0 0 0,-1 0 0 0 0,1 1 0 0 0,-1-1 0 0 0,1 0 0 0 0,0 0 0 0 0,0 0 0 0 0,-1 0 0 0 0,-1-1 0 0 0,1 1 0 0 0,1 0 0 0 0,0 0 0 0 0,-1 0 0 0 0,0 0 0 0 0,-1 1 0 0 0,-1-1 0 0 0,26 2 0 0 0,0 0 0 0 0,7 0 0 0 0,-2 0 0 0 0,-20-1 0 0 0,0 0 0 0 0,20 1 0 0 0,4 1 0 0 0,-34-3 0 0 0,1 1 0 0 0,-3-1 0 0 0,15 1 0 0 0,-2 0 0 0 0,10 1 0 0 0,1 0 0 0 0,-10-1 0 0 0,0 0 0 0 0,4-1 0 0 0,1 1 0 0 0,-1 0 0 0 0,0-1 0 0 0,-1 1 0 0 0,0 0 0 0 0,-2-1 0 0 0,0 0 0 0 0,-3-1 0 0 0,0 1 0 0 0,-2 0 0 0 0,0 0 0 0 0,-1-2 0 0 0,-1 0 0 0 0,-1 2 0 0 0,-1 0 0 0 0,-1-1 0 0 0,0 0 0 0 0,-2 0 0 0 0,0 0 0 0 0,1 1 0 0 0,-2-1 0 0 0,-10-1 0 0 0,0 1 0 0 0,0 0 0 0 0,0 0 0 0 0,3 1 0 0 0,1-1 0 0 0,5 2 0 0 0,1 0 0 0 0,1-1 0 0 0,-2 0 0 0 0,-5 0 0 0 0,-1-1 0 0 0,-1 0 0 0 0,0-1 0 0 0,-5-1 0 0 0,1 0 0 0 0,1 0 0 0 0,-1 0 0 0 0,41 0 0 0 0,-13 0 0 0 0,-8 0 0 0 0,-4 0 0 0 0,-6 0 0 0 0,-7 0 0 0 0,-12 0 0 0 0,-10 0 0 0 0,-6 0 0 0 0,-11 0 0 0 0,5-10 0 0 0,-1-2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48.263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18 1 12123 180000 90000,'7'120'0'0'0,"-1"-12"0"0"0,-6-49 0 0 0,0 6 0 0 0,0 4 0 0 0,-2 5 0 0 0,0 5 0 0 0,-3 6 0 0 0,1 4 0 0 0,0 10 0 0 0,0 16 0 0 0,3-19 0 0 0,-5 27 0 0 0,3-27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49.089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0 1131 12123 180000 90000,'0'91'0'0'0,"0"-10"0"0"0,0-10 0 0 0,0-10 0 0 0,0-23 0 0 0,0-25 0 0 0,0-44 0 0 0,0-30 0 0 0,0-41 0 0 0,3-15 0 0 0,1-7 0 0 0,2-5 0 0 0,2-6 0 0 0,4 12 0 0 0,2 21 0 0 0,5 0 0 0 0,-1 23 0 0 0,5 3 0 0 0,-1 5 0 0 0,2 9 0 0 0,0 13 0 0 0,0 6 0 0 0,-2 13 0 0 0,-1 8 0 0 0,-2 7 0 0 0,-4 7 0 0 0,6 3 0 0 0,-6 34 0 0 0,4 12 0 0 0,-7 20 0 0 0,-4 9 0 0 0,-3 12 0 0 0,-3 19 0 0 0,-2 28 0 0 0,0-1 0 0 0,0 11 0 0 0,0-3 0 0 0,0-30 0 0 0,0 8 0 0 0,0-27 0 0 0,0-4 0 0 0,0-15 0 0 0,0-15 0 0 0,0-10 0 0 0,3-19 0 0 0,1-30 0 0 0,4-35 0 0 0,4-39 0 0 0,5-44 0 0 0,4-9 0 0 0,2-3 0 0 0,5-7 0 0 0,1 18 0 0 0,0 2 0 0 0,2 15 0 0 0,-2 14 0 0 0,0 13 0 0 0,1 2 0 0 0,0 16 0 0 0,-1 14 0 0 0,-3 10 0 0 0,-3 13 0 0 0,0 5 0 0 0,2 14 0 0 0,0 2 0 0 0,-2 13 0 0 0,-7 7 0 0 0,-4 17 0 0 0,-5 18 0 0 0,-4 9 0 0 0,-1 5 0 0 0,-1 14 0 0 0,-1 8 0 0 0,0 10 0 0 0,0 9 0 0 0,-1 7 0 0 0,-1 5 0 0 0,1-16 0 0 0,-1-9 0 0 0,-1-5 0 0 0,2-4 0 0 0,-1-11 0 0 0,2-10 0 0 0,0-2 0 0 0,0-22 0 0 0,0 4 0 0 0,0-44 0 0 0,0-7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49.652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105 1 12123 180000 90000,'-14'80'0'0'0,"1"-1"0"0"0,-9 54 0 0 0,18-83 0 0 0,-1 9 0 0 0,1 20 0 0 0,-4 9 0 0 0,0 8 0 0 0,0 6 0 0 0,-1-2 0 0 0,0 4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0.244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25 1079 12123 180000 90000,'-6'76'0'0'0,"1"-6"0"0"0,0-13 0 0 0,1-11 0 0 0,2-12 0 0 0,0-10 0 0 0,2-17 0 0 0,0-31 0 0 0,2-29 0 0 0,2-16 0 0 0,8-19 0 0 0,4-8 0 0 0,7-5 0 0 0,3-5 0 0 0,3 5 0 0 0,0 9 0 0 0,-1 11 0 0 0,3 6 0 0 0,-1 17 0 0 0,0-4 0 0 0,6 5 0 0 0,-6 9 0 0 0,4 2 0 0 0,-8 12 0 0 0,13-13 0 0 0,-9 15 0 0 0,-1 4 0 0 0,0 4 0 0 0,1-2 0 0 0,-3 6 0 0 0,-2 7 0 0 0,-4 6 0 0 0,1 3 0 0 0,-3 4 0 0 0,-2 13 0 0 0,-5 7 0 0 0,-2 7 0 0 0,-4 6 0 0 0,0 4 0 0 0,0 5 0 0 0,0 6 0 0 0,0 8 0 0 0,1-5 0 0 0,-1 12 0 0 0,-3-7 0 0 0,-1 17 0 0 0,-1-11 0 0 0,-1 11 0 0 0,0-4 0 0 0,0 4 0 0 0,0-11 0 0 0,0 1 0 0 0,0-3 0 0 0,0-7 0 0 0,0 0 0 0 0,0-7 0 0 0,0 3 0 0 0,0-9 0 0 0,0 0 0 0 0,0-1 0 0 0,-6-9 0 0 0,-1 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1.151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159 1059 12123 180000 90000,'52'-99'0'0'0,"0"5"0"0"0,-20 38 0 0 0,4 1 0 0 0,0-1 0 0 0,1 2 0 0 0,-5 2 0 0 0,4-1 0 0 0,-10 7 0 0 0,2-3 0 0 0,-4 0 0 0 0,-5 0 0 0 0,-5 3 0 0 0,-4 3 0 0 0,-4 7 0 0 0,-2-3 0 0 0,-3 2 0 0 0,-5-2 0 0 0,-4 6 0 0 0,-8 11 0 0 0,-2 4 0 0 0,-5 4 0 0 0,1 5 0 0 0,-4 2 0 0 0,-2 3 0 0 0,-1 4 0 0 0,-2 0 0 0 0,2 0 0 0 0,-4 0 0 0 0,4 7 0 0 0,1 6 0 0 0,1 7 0 0 0,-1 9 0 0 0,3 3 0 0 0,-1 4 0 0 0,5 1 0 0 0,-3 12 0 0 0,6 1 0 0 0,-3 12 0 0 0,5 9 0 0 0,4 4 0 0 0,0 13 0 0 0,-1 11 0 0 0,4 5 0 0 0,1 5 0 0 0,1-20 0 0 0,1-7 0 0 0,2-12 0 0 0,2 0 0 0 0,2-11 0 0 0,0-9 0 0 0,0-11 0 0 0,2-3 0 0 0,9-15 0 0 0,7 2 0 0 0,8-5 0 0 0,9-5 0 0 0,4-1 0 0 0,1-5 0 0 0,7-3 0 0 0,2-4 0 0 0,-3 0 0 0 0,-1 0 0 0 0,5 0 0 0 0,3-13 0 0 0,5-3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1.729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159 0 12123 180000 90000,'-24'83'0'0'0,"1"-1"0"0"0,-1-6 0 0 0,7-10 0 0 0,13-16 0 0 0,-2 7 0 0 0,-2 9 0 0 0,0 17 0 0 0,-2 26 0 0 0,3 2 0 0 0,-2 8 0 0 0,3 2 0 0 0,-1-37 0 0 0,1 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6:48.063"/>
    </inkml:context>
    <inkml:brush xml:id="br0">
      <inkml:brushProperty name="width" value="0.2" units="cm"/>
      <inkml:brushProperty name="height" value="1.2" units="cm"/>
      <inkml:brushProperty name="color" value="#F58611"/>
      <inkml:brushProperty name="inkEffects" value="pencil"/>
    </inkml:brush>
  </inkml:definitions>
  <inkml:trace contextRef="#ctx0" brushRef="#br0">1319 0 12123 180000 90000,'-17'4'0'0'0,"0"0"0"0"0,0 0 0 0 0,-6 2 0 0 0,2 2 0 0 0,1 3 0 0 0,1 2 0 0 0,4-1 0 0 0,1 0 0 0 0,0 1 0 0 0,-3 2 0 0 0,0 0 0 0 0,-1 1 0 0 0,3-3 0 0 0,-1 1 0 0 0,0 0 0 0 0,0 0 0 0 0,-1 1 0 0 0,0 0 0 0 0,0 0 0 0 0,0 1 0 0 0,-1 0 0 0 0,0 0 0 0 0,-1 0 0 0 0,1 0 0 0 0,3-2 0 0 0,0-1 0 0 0,0 1 0 0 0,0-1 0 0 0,0 1 0 0 0,0 0 0 0 0,-1-1 0 0 0,1 1 0 0 0,-1 0 0 0 0,1 0 0 0 0,-1 0 0 0 0,1 0 0 0 0,-1 1 0 0 0,1-1 0 0 0,-1 0 0 0 0,0 1 0 0 0,1-1 0 0 0,-1 0 0 0 0,0 1 0 0 0,1-1 0 0 0,-1 1 0 0 0,1-1 0 0 0,-1 1 0 0 0,1 0 0 0 0,0-1 0 0 0,-1 1 0 0 0,1-1 0 0 0,0 1 0 0 0,0 0 0 0 0,0-1 0 0 0,-3 3 0 0 0,1 1 0 0 0,-1-1 0 0 0,1 0 0 0 0,2-1 0 0 0,0-1 0 0 0,-1 0 0 0 0,2 1 0 0 0,-1-1 0 0 0,0 1 0 0 0,0-1 0 0 0,1 0 0 0 0,-1 2 0 0 0,0-1 0 0 0,0 1 0 0 0,0-1 0 0 0,1 1 0 0 0,0-2 0 0 0,-3 4 0 0 0,2-1 0 0 0,-1 0 0 0 0,2-1 0 0 0,3-2 0 0 0,0-2 0 0 0,1-1 0 0 0,1 0 0 0 0,2-1 0 0 0,-1-1 0 0 0,0 2 0 0 0,0-2 0 0 0,-4 9 0 0 0,10-14 0 0 0,9-10 0 0 0,2-4 0 0 0,2-2 0 0 0,1-2 0 0 0,1 0 0 0 0,0-2 0 0 0,2 0 0 0 0,0-1 0 0 0,1 0 0 0 0,-1 1 0 0 0,-1 0 0 0 0,1 0 0 0 0,1-1 0 0 0,-1 1 0 0 0,1-1 0 0 0,0 0 0 0 0,1 0 0 0 0,0-1 0 0 0,0-1 0 0 0,1 1 0 0 0,-1 0 0 0 0,-2 2 0 0 0,0 1 0 0 0,-1 0 0 0 0,1-1 0 0 0,0 0 0 0 0,0 1 0 0 0,0-1 0 0 0,0 0 0 0 0,1 0 0 0 0,-1 0 0 0 0,1 0 0 0 0,-1 0 0 0 0,1 0 0 0 0,-1 0 0 0 0,1 0 0 0 0,-1 0 0 0 0,1 0 0 0 0,0 0 0 0 0,-1 0 0 0 0,1 1 0 0 0,-1-1 0 0 0,1 0 0 0 0,-1 1 0 0 0,0-1 0 0 0,0 0 0 0 0,1 1 0 0 0,-1-1 0 0 0,0 1 0 0 0,0 0 0 0 0,-1-1 0 0 0,4-1 0 0 0,0-1 0 0 0,-1 1 0 0 0,0-1 0 0 0,-1 3 0 0 0,-1-1 0 0 0,0 0 0 0 0,1 1 0 0 0,-1-2 0 0 0,2 1 0 0 0,-1 0 0 0 0,-1 0 0 0 0,-1 1 0 0 0,0 1 0 0 0,-1-1 0 0 0,0 1 0 0 0,3-2 0 0 0,-1 0 0 0 0,0 1 0 0 0,-1 0 0 0 0,0 1 0 0 0,-1 0 0 0 0,6-4 0 0 0,-1 1 0 0 0,-5 5 0 0 0,1 1 0 0 0,-1 0 0 0 0,0 1 0 0 0,0 0 0 0 0,0 1 0 0 0,-2 1 0 0 0,0 0 0 0 0,8-5 0 0 0,-4 4 0 0 0,-5 2 0 0 0,-5 5 0 0 0,-21 9 0 0 0,-3 5 0 0 0,2-2 0 0 0,-2 1 0 0 0,2 0 0 0 0,0 1 0 0 0,4-2 0 0 0,-1 0 0 0 0,-1 1 0 0 0,2-2 0 0 0,-1 1 0 0 0,0 1 0 0 0,-3 1 0 0 0,0 1 0 0 0,-1 0 0 0 0,1 0 0 0 0,0-1 0 0 0,0 0 0 0 0,-1 1 0 0 0,1 0 0 0 0,-1 0 0 0 0,0 0 0 0 0,0 0 0 0 0,-1 1 0 0 0,1 0 0 0 0,-1-1 0 0 0,1 1 0 0 0,-1 0 0 0 0,0 0 0 0 0,0 1 0 0 0,0-1 0 0 0,0 0 0 0 0,0 1 0 0 0,0-1 0 0 0,1 1 0 0 0,-1-1 0 0 0,2 0 0 0 0,-1 0 0 0 0,1 0 0 0 0,1-2 0 0 0,1 0 0 0 0,-1 1 0 0 0,1-1 0 0 0,-1 1 0 0 0,2-1 0 0 0,-4 3 0 0 0,1-1 0 0 0,-2 2 0 0 0,1-1 0 0 0,4-3 0 0 0,0-1 0 0 0,0 2 0 0 0,0-2 0 0 0,4-2 0 0 0,0-1 0 0 0,0 0 0 0 0,-1 1 0 0 0,-3 3 0 0 0,1-2 0 0 0,3-3 0 0 0,6-8 0 0 0,12-12 0 0 0,0 1 0 0 0,2-2 0 0 0,3-3 0 0 0,3-1 0 0 0,-4 4 0 0 0,1 0 0 0 0,0-1 0 0 0,1 0 0 0 0,2-1 0 0 0,-1 0 0 0 0,2-2 0 0 0,0 1 0 0 0,0-1 0 0 0,-2 3 0 0 0,0 0 0 0 0,0 0 0 0 0,0 1 0 0 0,-1-1 0 0 0,1 1 0 0 0,0 0 0 0 0,0-1 0 0 0,1 0 0 0 0,0 0 0 0 0,0-1 0 0 0,0 2 0 0 0,3-3 0 0 0,-1 1 0 0 0,0-1 0 0 0,-3 4 0 0 0,0 0 0 0 0,-1 0 0 0 0,1 0 0 0 0,5-3 0 0 0,-1-1 0 0 0,0 1 0 0 0,-2 1 0 0 0,0 1 0 0 0,0-1 0 0 0,1 0 0 0 0,-1 0 0 0 0,0 1 0 0 0,-2 1 0 0 0,0 1 0 0 0,-1 0 0 0 0,5-4 0 0 0,-2 2 0 0 0,-1 1 0 0 0,-1 1 0 0 0,-2 2 0 0 0,-1 1 0 0 0,-1 1 0 0 0,0 1 0 0 0,9-5 0 0 0,1 0 0 0 0,-6 4 0 0 0,-4 4 0 0 0,-4 3 0 0 0,-3 2 0 0 0,-4 7 0 0 0,-7 6 0 0 0,-7 4 0 0 0,3-7 0 0 0,-2-1 0 0 0,-4 4 0 0 0,-2 0 0 0 0,6-5 0 0 0,-2 1 0 0 0,1 0 0 0 0,-2 1 0 0 0,0-1 0 0 0,-1 1 0 0 0,0 0 0 0 0,-1 0 0 0 0,0-1 0 0 0,-1 1 0 0 0,1 1 0 0 0,-1-1 0 0 0,-1 1 0 0 0,0 0 0 0 0,-1-1 0 0 0,1 1 0 0 0,0 0 0 0 0,-1-1 0 0 0,1 0 0 0 0,1 0 0 0 0,-1 0 0 0 0,2-1 0 0 0,0-1 0 0 0,0 1 0 0 0,-1 0 0 0 0,0 0 0 0 0,0 0 0 0 0,2-2 0 0 0,0 1 0 0 0,0-2 0 0 0,2 1 0 0 0,0-1 0 0 0,0-1 0 0 0,-6 5 0 0 0,-1-1 0 0 0,6-3 0 0 0,0-1 0 0 0,-2 1 0 0 0,1-1 0 0 0,5-3 0 0 0,0 1 0 0 0,-1-1 0 0 0,1-1 0 0 0,-9 1 0 0 0,2 0 0 0 0,4-7 0 0 0,9-6 0 0 0,9-12 0 0 0,3 6 0 0 0,2-2 0 0 0,1-1 0 0 0,2-1 0 0 0,-1 4 0 0 0,0 0 0 0 0,1-1 0 0 0,-1 1 0 0 0,1-1 0 0 0,0 0 0 0 0,3-4 0 0 0,0 0 0 0 0,0 0 0 0 0,0 1 0 0 0,0-1 0 0 0,1 1 0 0 0,-1-1 0 0 0,1 0 0 0 0,-1 1 0 0 0,0 2 0 0 0,-1 1 0 0 0,0 0 0 0 0,1 0 0 0 0,-1 1 0 0 0,1 0 0 0 0,0 0 0 0 0,0 2 0 0 0,1-1 0 0 0,0 2 0 0 0,0 1 0 0 0,1 0 0 0 0,1 1 0 0 0,-1 1 0 0 0,1 1 0 0 0,1 0 0 0 0,0 0 0 0 0,0 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2.580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19 1199 12123 180000 90000,'-2'73'0'0'0,"-2"-6"0"0"0,0-11 0 0 0,0-12 0 0 0,3-12 0 0 0,-2-12 0 0 0,6-80 0 0 0,4-3 0 0 0,7-72 0 0 0,5 7 0 0 0,5-4 0 0 0,6-4 0 0 0,3 17 0 0 0,3-1 0 0 0,2 12 0 0 0,-5 24 0 0 0,0 20 0 0 0,0 6 0 0 0,-4 10 0 0 0,2 11 0 0 0,-6 9 0 0 0,-5 11 0 0 0,-1 7 0 0 0,2 6 0 0 0,0 17 0 0 0,-1 7 0 0 0,-4 14 0 0 0,-6 12 0 0 0,-3 6 0 0 0,2 14 0 0 0,-5 2 0 0 0,-2 8 0 0 0,-2 6 0 0 0,0 14 0 0 0,0 4 0 0 0,0 9 0 0 0,0-19 0 0 0,0-4 0 0 0,0-10 0 0 0,-2 3 0 0 0,-2-12 0 0 0,-2-8 0 0 0,3-19 0 0 0,0-3 0 0 0,6-43 0 0 0,6-34 0 0 0,7-46 0 0 0,8-24 0 0 0,7-25 0 0 0,3 6 0 0 0,-13 59 0 0 0,0 2 0 0 0,18-43 0 0 0,-15 46 0 0 0,1 1 0 0 0,18-40 0 0 0,-2 11 0 0 0,2 2 0 0 0,-9 25 0 0 0,0 4 0 0 0,-3 12 0 0 0,-3 9 0 0 0,-4 12 0 0 0,1 13 0 0 0,-7 28 0 0 0,-4 18 0 0 0,-4 18 0 0 0,-4 9 0 0 0,-2 7 0 0 0,-2 12 0 0 0,-2 7 0 0 0,0 12 0 0 0,0 20 0 0 0,0 10 0 0 0,0-8 0 0 0,0-12 0 0 0,0-19 0 0 0,-2 3 0 0 0,-2-15 0 0 0,-2 5 0 0 0,0-17 0 0 0,0-9 0 0 0,0-11 0 0 0,0-4 0 0 0,2-11 0 0 0,2-3 0 0 0,2-10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3.149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385 1 12123 180000 90000,'-51'29'0'0'0,"0"0"0"0"0,-34 29 0 0 0,62-26 0 0 0,1 8 0 0 0,-2 10 0 0 0,-1 8 0 0 0,1 5 0 0 0,2 6 0 0 0,2 7 0 0 0,6 5 0 0 0,4 11 0 0 0,2 3 0 0 0,5 0 0 0 0,0-2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3.511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0 851 12123 180000 90000,'4'79'0'0'0,"2"-6"0"0"0,6-11 0 0 0,4-8 0 0 0,4-5 0 0 0,2-15 0 0 0,5-5 0 0 0,-1-4 0 0 0,2-9 0 0 0,2-2 0 0 0,5-4 0 0 0,0-4 0 0 0,6-3 0 0 0,2-2 0 0 0,4-1 0 0 0,10-26 0 0 0,2-20 0 0 0,-2-35 0 0 0,-8-31 0 0 0,-13 4 0 0 0,-5-7 0 0 0,-11 22 0 0 0,-2-10 0 0 0,-5 14 0 0 0,-3-4 0 0 0,-4 8 0 0 0,-3 13 0 0 0,-3 12 0 0 0,-6 10 0 0 0,-4 7 0 0 0,-8 10 0 0 0,-9 3 0 0 0,2 11 0 0 0,-3 3 0 0 0,-1 4 0 0 0,1 2 0 0 0,-1 5 0 0 0,0 1 0 0 0,-1 3 0 0 0,-2 2 0 0 0,-2 3 0 0 0,-9 19 0 0 0,2 8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4.080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226 1 12123 180000 90000,'-36'106'0'0'0,"2"-13"0"0"0,23-50 0 0 0,-2 3 0 0 0,-3 18 0 0 0,-5 12 0 0 0,2 17 0 0 0,-4 26 0 0 0,6 0 0 0 0,1 13 0 0 0,5-22 0 0 0,2-22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4.586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53 1070 12123 180000 90000,'-12'82'0'0'0,"2"-7"0"0"0,2-12 0 0 0,1-12 0 0 0,1-14 0 0 0,0-13 0 0 0,2-14 0 0 0,7-44 0 0 0,7-36 0 0 0,4-16 0 0 0,10-40 0 0 0,1 15 0 0 0,8-11 0 0 0,3 3 0 0 0,9-6 0 0 0,2 8 0 0 0,4 12 0 0 0,1 13 0 0 0,3 16 0 0 0,-2 11 0 0 0,-1 12 0 0 0,-5 18 0 0 0,-1 7 0 0 0,-1 8 0 0 0,-4 3 0 0 0,-5 11 0 0 0,-6 3 0 0 0,-7 2 0 0 0,-4 10 0 0 0,-7 11 0 0 0,-4 10 0 0 0,-6 20 0 0 0,-2 5 0 0 0,-4 4 0 0 0,-3 12 0 0 0,-5 11 0 0 0,-2 19 0 0 0,2 15 0 0 0,0-6 0 0 0,4-2 0 0 0,-1-17 0 0 0,-1 4 0 0 0,-1-13 0 0 0,3 0 0 0 0,-2-11 0 0 0,2-12 0 0 0,-2-10 0 0 0,1-9 0 0 0,4-9 0 0 0,0-7 0 0 0,4-17 0 0 0,-2-4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5.179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189 0 12123 180000 90000,'-37'100'0'0'0,"12"-24"0"0"0,14-23 0 0 0,2-10 0 0 0,-1 4 0 0 0,-4 9 0 0 0,2 0 0 0 0,0 7 0 0 0,-1 2 0 0 0,3 1 0 0 0,1 6 0 0 0,1 4 0 0 0,-1-2 0 0 0,-1 0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5.283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128 0 12123 180000 90000,'-8'59'0'0'0,"-2"1"0"0"0,-2 0 0 0 0,0-5 0 0 0,0-6 0 0 0,2-10 0 0 0,-4 0 0 0 0,4-13 0 0 0,-11-2 0 0 0,2-9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6.066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971 189 12123 180000 90000,'-76'-80'0'0'0,"15"24"0"0"0,12 29 0 0 0,12 17 0 0 0,-2 2 0 0 0,-4 4 0 0 0,-3 1 0 0 0,-1 3 0 0 0,4 1 0 0 0,-2 4 0 0 0,-1 4 0 0 0,0 10 0 0 0,5 8 0 0 0,3 9 0 0 0,0 3 0 0 0,0 12 0 0 0,2 2 0 0 0,2 5 0 0 0,1 5 0 0 0,3 5 0 0 0,1 4 0 0 0,6-1 0 0 0,7-9 0 0 0,0 15 0 0 0,5-4 0 0 0,4 8 0 0 0,4-10 0 0 0,3 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6.181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 0 12123 180000 90000,'8'54'0'0'0,"3"1"0"0"0,3 0 0 0 0,2-3 0 0 0,2-5 0 0 0,3-4 0 0 0,-2-7 0 0 0,4-4 0 0 0,-1-4 0 0 0,1-5 0 0 0,-1-2 0 0 0,9-8 0 0 0,5-6 0 0 0,5-7 0 0 0,2-10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7.015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646 100 12123 180000 90000,'-70'-50'0'0'0,"6"7"0"0"0,25 40 0 0 0,-2 0 0 0 0,-4 3 0 0 0,-3 0 0 0 0,-5 0 0 0 0,6 1 0 0 0,-2 2 0 0 0,14 8 0 0 0,-6 9 0 0 0,10 5 0 0 0,2 8 0 0 0,6-1 0 0 0,6 4 0 0 0,8 5 0 0 0,5 5 0 0 0,4-2 0 0 0,7-1 0 0 0,9-2 0 0 0,12-3 0 0 0,6-2 0 0 0,4-2 0 0 0,3-4 0 0 0,0 0 0 0 0,0 0 0 0 0,-4-4 0 0 0,-2 0 0 0 0,-1 1 0 0 0,0 2 0 0 0,-3 1 0 0 0,-5 0 0 0 0,-3 1 0 0 0,-3 2 0 0 0,-6-2 0 0 0,-1 6 0 0 0,-5-1 0 0 0,0 4 0 0 0,-3 5 0 0 0,-1 4 0 0 0,-3-2 0 0 0,1 6 0 0 0,-1-4 0 0 0,-1 4 0 0 0,0-3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6:48.583"/>
    </inkml:context>
    <inkml:brush xml:id="br0">
      <inkml:brushProperty name="width" value="0.2" units="cm"/>
      <inkml:brushProperty name="height" value="1.2" units="cm"/>
      <inkml:brushProperty name="color" value="#F58611"/>
      <inkml:brushProperty name="inkEffects" value="pencil"/>
    </inkml:brush>
  </inkml:definitions>
  <inkml:trace contextRef="#ctx0" brushRef="#br0">952 1 12123 180000 90000,'-24'6'0'0'0,"0"-1"0"0"0,2 2 0 0 0,0 1 0 0 0,1 2 0 0 0,1 1 0 0 0,-1 2 0 0 0,2 2 0 0 0,5-3 0 0 0,1 0 0 0 0,0 0 0 0 0,0 1 0 0 0,-1-1 0 0 0,0 1 0 0 0,0-1 0 0 0,0 1 0 0 0,-1 0 0 0 0,-2 2 0 0 0,-1 2 0 0 0,-1-1 0 0 0,3-2 0 0 0,-1 1 0 0 0,0-1 0 0 0,1 0 0 0 0,1-1 0 0 0,1-1 0 0 0,0 0 0 0 0,-1 1 0 0 0,-1 1 0 0 0,0 0 0 0 0,-1 1 0 0 0,1-1 0 0 0,1-1 0 0 0,1 0 0 0 0,0 0 0 0 0,-1 0 0 0 0,0 1 0 0 0,0 0 0 0 0,-1 0 0 0 0,1 0 0 0 0,1-1 0 0 0,0 0 0 0 0,0 0 0 0 0,0 0 0 0 0,-2 2 0 0 0,0 0 0 0 0,0 0 0 0 0,1 1 0 0 0,-1-1 0 0 0,2-1 0 0 0,-2 3 0 0 0,0-1 0 0 0,1 1 0 0 0,1-1 0 0 0,3-3 0 0 0,1-1 0 0 0,2-1 0 0 0,0-1 0 0 0,-1 1 0 0 0,1-1 0 0 0,-3 6 0 0 0,1-1 0 0 0,3-2 0 0 0,12-12 0 0 0,8-7 0 0 0,-2 0 0 0 0,2-2 0 0 0,6-6 0 0 0,2 0 0 0 0,-5 2 0 0 0,0 1 0 0 0,1-1 0 0 0,-1 0 0 0 0,1 1 0 0 0,0-1 0 0 0,-1 1 0 0 0,1-1 0 0 0,0 0 0 0 0,0 1 0 0 0,-1 0 0 0 0,0 0 0 0 0,-1 0 0 0 0,2 0 0 0 0,2-2 0 0 0,0-1 0 0 0,1 0 0 0 0,0 1 0 0 0,-1 0 0 0 0,0 0 0 0 0,0 0 0 0 0,0 0 0 0 0,0-1 0 0 0,0 1 0 0 0,0 0 0 0 0,0-1 0 0 0,0 1 0 0 0,1 0 0 0 0,-1-1 0 0 0,0 1 0 0 0,1-1 0 0 0,-1 0 0 0 0,0 0 0 0 0,0 0 0 0 0,0 0 0 0 0,0 0 0 0 0,0 1 0 0 0,0-1 0 0 0,-1 0 0 0 0,1-1 0 0 0,-1 1 0 0 0,-1 1 0 0 0,-1 1 0 0 0,0 0 0 0 0,0 0 0 0 0,-1 0 0 0 0,5-3 0 0 0,0 0 0 0 0,0 0 0 0 0,-3 4 0 0 0,-1 0 0 0 0,1 1 0 0 0,2-1 0 0 0,-1 0 0 0 0,1 2 0 0 0,-1 1 0 0 0,-1 0 0 0 0,1 1 0 0 0,1 0 0 0 0,1 0 0 0 0,-1 1 0 0 0,5-1 0 0 0,-1 1 0 0 0,-6 2 0 0 0,0 0 0 0 0,-1 1 0 0 0,6-1 0 0 0,-1 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7.256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672 1 12123 180000 90000,'-25'55'0'0'0,"-2"-8"0"0"0,-4-7 0 0 0,-3-3 0 0 0,4-7 0 0 0,-6-1 0 0 0,1-5 0 0 0,0-4 0 0 0,-2 3 0 0 0,1-3 0 0 0,1-3 0 0 0,1-3 0 0 0,0-4 0 0 0,2 0 0 0 0,-1 0 0 0 0,5-1 0 0 0,1-3 0 0 0,2-1 0 0 0,1-1 0 0 0,2-3 0 0 0,6 12 0 0 0,5-11 0 0 0,-1 3 0 0 0,-1-11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2.726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246 17 12123 180000 90000,'-22'78'0'0'0,"3"-10"0"0"0,15-40 0 0 0,-3 2 0 0 0,0 1 0 0 0,-5 10 0 0 0,1 6 0 0 0,-2 5 0 0 0,2 6 0 0 0,-2 1 0 0 0,0 2 0 0 0,0 1 0 0 0,2 1 0 0 0,0-3 0 0 0,0 2 0 0 0,-1-13 0 0 0,1 0 0 0 0,2-8 0 0 0,0 2 0 0 0,4-9 0 0 0,-1-4 0 0 0,2-6 0 0 0,-2-5 0 0 0,3-12 0 0 0,1-9 0 0 0,2-12 0 0 0,0-16 0 0 0,0-7 0 0 0,0-10 0 0 0,2-6 0 0 0,2-6 0 0 0,6-3 0 0 0,3-1 0 0 0,5 1 0 0 0,5-1 0 0 0,0 3 0 0 0,3 3 0 0 0,2 1 0 0 0,4 2 0 0 0,1 2 0 0 0,1 3 0 0 0,1 0 0 0 0,2 6 0 0 0,2 0 0 0 0,-5 10 0 0 0,0 3 0 0 0,-2 6 0 0 0,2 1 0 0 0,-4 5 0 0 0,-2 5 0 0 0,-3 3 0 0 0,-2 6 0 0 0,-3 2 0 0 0,6 2 0 0 0,-2 2 0 0 0,1 10 0 0 0,-7 5 0 0 0,-5 3 0 0 0,-6-2 0 0 0,-1 0 0 0 0,-3 3 0 0 0,0-1 0 0 0,-3 2 0 0 0,0 0 0 0 0,0 2 0 0 0,0-7 0 0 0,-3 9 0 0 0,0-11 0 0 0,0 2 0 0 0,-7-4 0 0 0,1-2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3.511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469 0 12123 180000 90000,'-28'33'0'0'0,"1"-1"0"0"0,-16 19 0 0 0,15-13 0 0 0,1-4 0 0 0,1 2 0 0 0,-1 5 0 0 0,0-1 0 0 0,1 3 0 0 0,2-2 0 0 0,-2 2 0 0 0,3-2 0 0 0,0 1 0 0 0,2 0 0 0 0,3 0 0 0 0,0-1 0 0 0,3 1 0 0 0,4-5 0 0 0,1 7 0 0 0,2-7 0 0 0,3 5 0 0 0,1-6 0 0 0,3-1 0 0 0,-2 1 0 0 0,3-2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4.339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0 992 12123 180000 90000,'0'25'0'0'0,"1"-1"0"0"0,3-2 0 0 0,4-4 0 0 0,6-2 0 0 0,4-4 0 0 0,1-7 0 0 0,1-1 0 0 0,7-2 0 0 0,3-2 0 0 0,2-5 0 0 0,2-5 0 0 0,-2-3 0 0 0,-2-3 0 0 0,5-3 0 0 0,-6 0 0 0 0,10-4 0 0 0,-6 1 0 0 0,3-2 0 0 0,-2 0 0 0 0,-3 0 0 0 0,1-2 0 0 0,-1 0 0 0 0,3-4 0 0 0,0 1 0 0 0,1-1 0 0 0,-2 1 0 0 0,0 0 0 0 0,-1 0 0 0 0,1-1 0 0 0,-1-1 0 0 0,-4 6 0 0 0,-4-3 0 0 0,-1 2 0 0 0,-1-6 0 0 0,0 3 0 0 0,-2-1 0 0 0,3-3 0 0 0,-2 0 0 0 0,-1 1 0 0 0,-2 1 0 0 0,1 0 0 0 0,5-4 0 0 0,0 1 0 0 0,0 0 0 0 0,-2 7 0 0 0,2 1 0 0 0,-3 2 0 0 0,1-2 0 0 0,-1 4 0 0 0,-4 3 0 0 0,1 2 0 0 0,-4 0 0 0 0,0 3 0 0 0,-5 7 0 0 0,-19 23 0 0 0,0 2 0 0 0,-12 16 0 0 0,2-2 0 0 0,-2 5 0 0 0,0 4 0 0 0,-1 5 0 0 0,1-1 0 0 0,0 2 0 0 0,0 0 0 0 0,1-3 0 0 0,0 0 0 0 0,3-5 0 0 0,1-5 0 0 0,4 0 0 0 0,-2 2 0 0 0,0 0 0 0 0,0 2 0 0 0,2-9 0 0 0,1 4 0 0 0,-1 0 0 0 0,1-2 0 0 0,1-1 0 0 0,0-2 0 0 0,2-3 0 0 0,2-2 0 0 0,0-4 0 0 0,2 1 0 0 0,2-5 0 0 0,-2 1 0 0 0,1-3 0 0 0,-8 4 0 0 0,-3 3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5.719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107 1440 12123 180000 90000,'28'-21'0'0'0,"4"-1"0"0"0,5-3 0 0 0,6-7 0 0 0,1 0 0 0 0,1-5 0 0 0,4-5 0 0 0,5-5 0 0 0,5-4 0 0 0,1-3 0 0 0,-8 5 0 0 0,2-4 0 0 0,-2 3 0 0 0,8-10 0 0 0,-4 3 0 0 0,-25 25 0 0 0,-1 0 0 0 0,18-22 0 0 0,1-2 0 0 0,1 0 0 0 0,-6 3 0 0 0,-1 5 0 0 0,-11 7 0 0 0,-2 4 0 0 0,-6 2 0 0 0,2-3 0 0 0,-6 2 0 0 0,-3 3 0 0 0,-3 1 0 0 0,-5 1 0 0 0,-1 2 0 0 0,-2 1 0 0 0,-1 3 0 0 0,-2 2 0 0 0,0 2 0 0 0,-3-1 0 0 0,-5 6 0 0 0,-9-3 0 0 0,-9 13 0 0 0,-13 1 0 0 0,-1 5 0 0 0,-2 6 0 0 0,5 3 0 0 0,-2 9 0 0 0,-5 6 0 0 0,-4 7 0 0 0,-6 3 0 0 0,-1 3 0 0 0,-4 3 0 0 0,0 1 0 0 0,0 4 0 0 0,3 2 0 0 0,1 1 0 0 0,2 2 0 0 0,1 0 0 0 0,1 0 0 0 0,3-1 0 0 0,1-1 0 0 0,3-2 0 0 0,0 0 0 0 0,3 0 0 0 0,5-1 0 0 0,3 1 0 0 0,2 0 0 0 0,0 1 0 0 0,2-2 0 0 0,2-1 0 0 0,4-2 0 0 0,2-4 0 0 0,3-2 0 0 0,3-2 0 0 0,-1 4 0 0 0,2-2 0 0 0,2-3 0 0 0,1-2 0 0 0,4-1 0 0 0,2-2 0 0 0,2-2 0 0 0,0-2 0 0 0,0-1 0 0 0,0-3 0 0 0,2 6 0 0 0,3-1 0 0 0,2-4 0 0 0,0-2 0 0 0,4-2 0 0 0,0 0 0 0 0,4 0 0 0 0,2-1 0 0 0,3 1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5.983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1 302 12123 180000 90000,'24'10'0'0'0,"2"0"0"0"0,2-3 0 0 0,5-1 0 0 0,3-3 0 0 0,1-1 0 0 0,2-5 0 0 0,0-4 0 0 0,0-7 0 0 0,0-6 0 0 0,3-3 0 0 0,1-3 0 0 0,-1 3 0 0 0,-3-1 0 0 0,3-4 0 0 0,-9 6 0 0 0,5-5 0 0 0,-9 8 0 0 0,-1-1 0 0 0,0 3 0 0 0,-6 1 0 0 0,-2 1 0 0 0,-4 4 0 0 0,-2 1 0 0 0,-3 6 0 0 0,-5-3 0 0 0,-1 3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7.082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352 809 12123 180000 90000,'44'-41'0'0'0,"-7"9"0"0"0,-3 12 0 0 0,-1 0 0 0 0,6-3 0 0 0,4-3 0 0 0,-1-4 0 0 0,1-1 0 0 0,-2-3 0 0 0,1-1 0 0 0,-3 0 0 0 0,-6 1 0 0 0,-3 4 0 0 0,0-2 0 0 0,-6 2 0 0 0,0 0 0 0 0,-2 1 0 0 0,-5 1 0 0 0,-4 2 0 0 0,-1 1 0 0 0,-3 2 0 0 0,-2 1 0 0 0,-3 0 0 0 0,-2 2 0 0 0,-2-7 0 0 0,-4 4 0 0 0,-7-5 0 0 0,-6 7 0 0 0,-1 6 0 0 0,1 9 0 0 0,-2 1 0 0 0,-1 2 0 0 0,-2 1 0 0 0,-2 1 0 0 0,-2 1 0 0 0,0 1 0 0 0,-3 3 0 0 0,-3 5 0 0 0,-2 8 0 0 0,-1 5 0 0 0,-5 4 0 0 0,1 2 0 0 0,0 2 0 0 0,0-1 0 0 0,0 2 0 0 0,0 1 0 0 0,0 1 0 0 0,1 4 0 0 0,0 2 0 0 0,1 1 0 0 0,1 3 0 0 0,1-1 0 0 0,1 1 0 0 0,4 0 0 0 0,2-2 0 0 0,3 2 0 0 0,2-2 0 0 0,7-4 0 0 0,0 0 0 0 0,1 4 0 0 0,2 2 0 0 0,3-4 0 0 0,5 2 0 0 0,3 2 0 0 0,-1 3 0 0 0,2 1 0 0 0,-1 2 0 0 0,2-2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7.443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1 1 12123 180000 90000,'2'30'0'0'0,"3"1"0"0"0,4 0 0 0 0,7-2 0 0 0,5-2 0 0 0,6-6 0 0 0,5-6 0 0 0,1-4 0 0 0,3-5 0 0 0,-3-2 0 0 0,2 0 0 0 0,0-1 0 0 0,8-3 0 0 0,-8 0 0 0 0,6 0 0 0 0,0 0 0 0 0,1-1 0 0 0,-1-1 0 0 0,-1-1 0 0 0,3-5 0 0 0,-2 1 0 0 0,2-2 0 0 0,-9 2 0 0 0,2-3 0 0 0,-5 1 0 0 0,5-2 0 0 0,-5 1 0 0 0,-3 1 0 0 0,-3 2 0 0 0,-3-3 0 0 0,-4 4 0 0 0,-1-2 0 0 0,-6 2 0 0 0,4 0 0 0 0,-6 1 0 0 0,5-1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8.365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720 67 12123 180000 90000,'-47'-37'0'0'0,"1"7"0"0"0,10 30 0 0 0,-6 1 0 0 0,-8 1 0 0 0,-5 4 0 0 0,-2 5 0 0 0,-2 4 0 0 0,3 3 0 0 0,3 3 0 0 0,10 2 0 0 0,-1 3 0 0 0,14-3 0 0 0,0 2 0 0 0,3 0 0 0 0,9-3 0 0 0,3 4 0 0 0,7 0 0 0 0,4 3 0 0 0,6-3 0 0 0,12 1 0 0 0,8 1 0 0 0,9 0 0 0 0,6 0 0 0 0,4 0 0 0 0,2 0 0 0 0,-5-5 0 0 0,1-1 0 0 0,-4-1 0 0 0,4-1 0 0 0,-6 1 0 0 0,-1-2 0 0 0,-6 0 0 0 0,-1-3 0 0 0,-6 1 0 0 0,-2 0 0 0 0,-3 0 0 0 0,-2-1 0 0 0,-4 2 0 0 0,0 0 0 0 0,-3 0 0 0 0,-1 3 0 0 0,-2 0 0 0 0,-1 1 0 0 0,-1 0 0 0 0,0 0 0 0 0,0 8 0 0 0,-1-3 0 0 0,-1 3 0 0 0,-2-5 0 0 0,-3-8 0 0 0,-2-1 0 0 0,-2 1 0 0 0,-3-2 0 0 0,-3 0 0 0 0,-4-2 0 0 0,-5 4 0 0 0,0-3 0 0 0,-6 3 0 0 0,0-4 0 0 0,-3 2 0 0 0,-1-1 0 0 0,1-1 0 0 0,-3 0 0 0 0,6-5 0 0 0,-4 4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8.589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263 0 12123 180000 90000,'-32'9'0'0'0,"2"-2"0"0"0,0 0 0 0 0,4-2 0 0 0,0-2 0 0 0,5 2 0 0 0,-6-2 0 0 0,6 0 0 0 0,-1 2 0 0 0,5-1 0 0 0,11 1 0 0 0,1 1 0 0 0,5-1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6:56.197"/>
    </inkml:context>
    <inkml:brush xml:id="br0">
      <inkml:brushProperty name="width" value="0.2" units="cm"/>
      <inkml:brushProperty name="height" value="1.2" units="cm"/>
      <inkml:brushProperty name="color" value="#F58611"/>
      <inkml:brushProperty name="inkEffects" value="pencil"/>
    </inkml:brush>
  </inkml:definitions>
  <inkml:trace contextRef="#ctx0" brushRef="#br0">2685 3 12123 180000 90000,'-15'2'0'0'0,"0"-1"0"0"0,1 1 0 0 0,-1 0 0 0 0,-2 0 0 0 0,1 1 0 0 0,-1 2 0 0 0,1 1 0 0 0,-1 2 0 0 0,-1 0 0 0 0,4 0 0 0 0,0 0 0 0 0,-1 2 0 0 0,-1 0 0 0 0,0 2 0 0 0,-1-1 0 0 0,-1 2 0 0 0,0 0 0 0 0,0 0 0 0 0,-1 1 0 0 0,-1 1 0 0 0,1 0 0 0 0,0 0 0 0 0,0-1 0 0 0,0 1 0 0 0,1-1 0 0 0,-1 0 0 0 0,1 0 0 0 0,2-2 0 0 0,0 0 0 0 0,0 1 0 0 0,-1-1 0 0 0,0 1 0 0 0,1 0 0 0 0,2-2 0 0 0,0-1 0 0 0,0 0 0 0 0,-4 4 0 0 0,1-1 0 0 0,2-1 0 0 0,1-1 0 0 0,0-1 0 0 0,1 0 0 0 0,3-2 0 0 0,0 0 0 0 0,0 0 0 0 0,-1 0 0 0 0,-3 4 0 0 0,2-2 0 0 0,3-3 0 0 0,3-3 0 0 0,9-9 0 0 0,8-7 0 0 0,6-5 0 0 0,-2 3 0 0 0,2 0 0 0 0,-1-1 0 0 0,2 0 0 0 0,-4 2 0 0 0,1 1 0 0 0,0-1 0 0 0,-1 1 0 0 0,0 0 0 0 0,1 0 0 0 0,-1 0 0 0 0,0 0 0 0 0,0 1 0 0 0,0-2 0 0 0,1 1 0 0 0,0-1 0 0 0,-2 1 0 0 0,1 1 0 0 0,-1 0 0 0 0,0-1 0 0 0,0 1 0 0 0,0-1 0 0 0,5-4 0 0 0,-1 1 0 0 0,-3 2 0 0 0,0 1 0 0 0,-1 1 0 0 0,0 1 0 0 0,-3 1 0 0 0,0 1 0 0 0,1-1 0 0 0,0 0 0 0 0,5-2 0 0 0,-1 1 0 0 0,-3 4 0 0 0,-4 2 0 0 0,-3 10 0 0 0,-4 5 0 0 0,-9 7 0 0 0,0-5 0 0 0,0 0 0 0 0,-4 2 0 0 0,-1 1 0 0 0,2-4 0 0 0,-1 1 0 0 0,1-1 0 0 0,-2 1 0 0 0,1 0 0 0 0,-1 1 0 0 0,-2 1 0 0 0,0 0 0 0 0,-1 0 0 0 0,1 0 0 0 0,-1 0 0 0 0,0 0 0 0 0,0 1 0 0 0,0-1 0 0 0,-1 0 0 0 0,1 0 0 0 0,-1 1 0 0 0,0 0 0 0 0,-1-1 0 0 0,1 1 0 0 0,0-1 0 0 0,0 1 0 0 0,0 0 0 0 0,0 0 0 0 0,-1 0 0 0 0,1 0 0 0 0,0 0 0 0 0,2-3 0 0 0,1 1 0 0 0,0-1 0 0 0,0 0 0 0 0,0 0 0 0 0,0 0 0 0 0,-2 2 0 0 0,0 1 0 0 0,-2 1 0 0 0,1 0 0 0 0,5-5 0 0 0,1-1 0 0 0,0 1 0 0 0,0-1 0 0 0,1-1 0 0 0,1 0 0 0 0,-5 5 0 0 0,0 1 0 0 0,2-2 0 0 0,14-15 0 0 0,8-8 0 0 0,2-2 0 0 0,1-1 0 0 0,3-2 0 0 0,1-1 0 0 0,-4 4 0 0 0,1 0 0 0 0,0 0 0 0 0,0-2 0 0 0,1 0 0 0 0,1 0 0 0 0,0-1 0 0 0,1 0 0 0 0,0 0 0 0 0,0-1 0 0 0,1 0 0 0 0,0-1 0 0 0,0 1 0 0 0,1-2 0 0 0,-1 1 0 0 0,1 0 0 0 0,-1 0 0 0 0,1 0 0 0 0,-1 0 0 0 0,1 0 0 0 0,-1 0 0 0 0,0 0 0 0 0,-1 1 0 0 0,0-1 0 0 0,-1 2 0 0 0,-1 0 0 0 0,1 0 0 0 0,0 0 0 0 0,0-1 0 0 0,-1 0 0 0 0,-1 2 0 0 0,-1 0 0 0 0,1 0 0 0 0,0 0 0 0 0,-1-1 0 0 0,1 0 0 0 0,-2 1 0 0 0,0 0 0 0 0,0 0 0 0 0,4-5 0 0 0,-1 1 0 0 0,-2 3 0 0 0,0 0 0 0 0,3-4 0 0 0,-7 9 0 0 0,-1-1 0 0 0,9-8 0 0 0,-3 3 0 0 0,-2 3 0 0 0,-4 3 0 0 0,-3 3 0 0 0,-6 5 0 0 0,-5 3 0 0 0,-6 6 0 0 0,-9 4 0 0 0,9-4 0 0 0,0 1 0 0 0,-2 1 0 0 0,0 1 0 0 0,-2 0 0 0 0,0 1 0 0 0,-1 2 0 0 0,-1-1 0 0 0,-1 1 0 0 0,1 1 0 0 0,4-5 0 0 0,1 0 0 0 0,-1 1 0 0 0,0-1 0 0 0,0 1 0 0 0,-1 0 0 0 0,-1 1 0 0 0,0 1 0 0 0,0-1 0 0 0,1 0 0 0 0,-1 0 0 0 0,0 0 0 0 0,-1 1 0 0 0,-1 1 0 0 0,1 0 0 0 0,0-1 0 0 0,-1 0 0 0 0,1 1 0 0 0,0-1 0 0 0,0 1 0 0 0,0 0 0 0 0,-1 0 0 0 0,0 1 0 0 0,0-1 0 0 0,0 1 0 0 0,-1 0 0 0 0,1 0 0 0 0,-1 1 0 0 0,0-1 0 0 0,0 1 0 0 0,5-4 0 0 0,-1 1 0 0 0,0-1 0 0 0,1 0 0 0 0,-1 1 0 0 0,0-1 0 0 0,0 1 0 0 0,-1 0 0 0 0,0 1 0 0 0,-1 1 0 0 0,1-1 0 0 0,-1 0 0 0 0,1 0 0 0 0,1 0 0 0 0,-1-1 0 0 0,0 1 0 0 0,-2 2 0 0 0,-1 1 0 0 0,1-1 0 0 0,0 0 0 0 0,4-3 0 0 0,0 0 0 0 0,0 0 0 0 0,0-1 0 0 0,-2 3 0 0 0,-1 0 0 0 0,1 1 0 0 0,-1-2 0 0 0,3-1 0 0 0,1 0 0 0 0,-1 0 0 0 0,1 0 0 0 0,-2 0 0 0 0,1 1 0 0 0,-1-1 0 0 0,0 1 0 0 0,1 0 0 0 0,-1 0 0 0 0,0-1 0 0 0,1 1 0 0 0,-3 1 0 0 0,1 1 0 0 0,0-1 0 0 0,1-1 0 0 0,-1 1 0 0 0,1-1 0 0 0,2-2 0 0 0,0 1 0 0 0,0-1 0 0 0,0 0 0 0 0,0 0 0 0 0,0-1 0 0 0,-3 4 0 0 0,1-2 0 0 0,5-4 0 0 0,0-1 0 0 0,-1 1 0 0 0,1 0 0 0 0,0 0 0 0 0,0 0 0 0 0,-8 6 0 0 0,4-4 0 0 0,3-3 0 0 0,10-13 0 0 0,8-11 0 0 0,1 4 0 0 0,2-2 0 0 0,1 0 0 0 0,1-1 0 0 0,1 0 0 0 0,2-2 0 0 0,1 0 0 0 0,0 0 0 0 0,-2 3 0 0 0,-1-1 0 0 0,1 0 0 0 0,0 1 0 0 0,1-1 0 0 0,0-1 0 0 0,0 1 0 0 0,1 0 0 0 0,-1-1 0 0 0,1 0 0 0 0,0 0 0 0 0,0 0 0 0 0,0-1 0 0 0,1 0 0 0 0,0 1 0 0 0,-1-1 0 0 0,1 0 0 0 0,0 1 0 0 0,-1-1 0 0 0,1 0 0 0 0,0 1 0 0 0,-1-1 0 0 0,1 0 0 0 0,-1 1 0 0 0,-1 1 0 0 0,0 1 0 0 0,-1 0 0 0 0,0 0 0 0 0,0 0 0 0 0,1 0 0 0 0,-1 0 0 0 0,0 1 0 0 0,-1-1 0 0 0,1 1 0 0 0,-1 0 0 0 0,1 0 0 0 0,0-1 0 0 0,1-1 0 0 0,0 1 0 0 0,0 0 0 0 0,2-2 0 0 0,-1 0 0 0 0,0 1 0 0 0,0 0 0 0 0,-1 1 0 0 0,0 1 0 0 0,2-3 0 0 0,-1 1 0 0 0,-1 1 0 0 0,0 0 0 0 0,-3 3 0 0 0,0 0 0 0 0,-2 2 0 0 0,0 0 0 0 0,8-5 0 0 0,0-1 0 0 0,-2 4 0 0 0,-16 16 0 0 0,-9 9 0 0 0,0-2 0 0 0,-3 0 0 0 0,0 0 0 0 0,0 0 0 0 0,-1 0 0 0 0,-3 3 0 0 0,-2 1 0 0 0,1-1 0 0 0,2-1 0 0 0,0-1 0 0 0,-1 0 0 0 0,1 1 0 0 0,-2 0 0 0 0,1 0 0 0 0,0 1 0 0 0,-1-1 0 0 0,-1 2 0 0 0,1-1 0 0 0,-1 1 0 0 0,0-1 0 0 0,3-2 0 0 0,0 1 0 0 0,0-1 0 0 0,0 0 0 0 0,-1 1 0 0 0,1-1 0 0 0,-1 1 0 0 0,1 0 0 0 0,-1 0 0 0 0,0 0 0 0 0,0 1 0 0 0,0-1 0 0 0,0 1 0 0 0,0 0 0 0 0,-1-1 0 0 0,1 1 0 0 0,0 0 0 0 0,-1 0 0 0 0,1 0 0 0 0,0 0 0 0 0,0 0 0 0 0,0 0 0 0 0,0 0 0 0 0,0 0 0 0 0,0 0 0 0 0,0 0 0 0 0,0 0 0 0 0,0 0 0 0 0,1 0 0 0 0,-1-1 0 0 0,1 1 0 0 0,0 0 0 0 0,0 0 0 0 0,0-1 0 0 0,0 0 0 0 0,-1 2 0 0 0,0 0 0 0 0,0-1 0 0 0,1 1 0 0 0,-1-1 0 0 0,1 0 0 0 0,0-1 0 0 0,1 1 0 0 0,-4 3 0 0 0,1-1 0 0 0,0 0 0 0 0,0 1 0 0 0,-1-1 0 0 0,2 0 0 0 0,1-2 0 0 0,1 0 0 0 0,0 0 0 0 0,-3 2 0 0 0,1 0 0 0 0,3-4 0 0 0,1 0 0 0 0,0 0 0 0 0,0-1 0 0 0,1 0 0 0 0,1 0 0 0 0,1-3 0 0 0,0 0 0 0 0,-6 9 0 0 0,3-6 0 0 0,7-11 0 0 0,15-16 0 0 0,1-1 0 0 0,3-1 0 0 0,-3 2 0 0 0,2-1 0 0 0,0 0 0 0 0,2-1 0 0 0,1-2 0 0 0,1 0 0 0 0,-3 3 0 0 0,1-1 0 0 0,0 0 0 0 0,0 0 0 0 0,-1 1 0 0 0,1 0 0 0 0,-1 0 0 0 0,1-1 0 0 0,0 1 0 0 0,1-1 0 0 0,-1 0 0 0 0,1-1 0 0 0,0 1 0 0 0,0 0 0 0 0,1-2 0 0 0,-1 1 0 0 0,1 0 0 0 0,0 0 0 0 0,-1 0 0 0 0,1 0 0 0 0,-1 0 0 0 0,0 1 0 0 0,0-1 0 0 0,0 1 0 0 0,0-1 0 0 0,-1 1 0 0 0,1 0 0 0 0,0 0 0 0 0,-1 0 0 0 0,0 1 0 0 0,-1 0 0 0 0,1 0 0 0 0,-1 0 0 0 0,1 0 0 0 0,-1 1 0 0 0,0-1 0 0 0,0 0 0 0 0,0 0 0 0 0,0 1 0 0 0,0 0 0 0 0,1-1 0 0 0,-1 0 0 0 0,-1 1 0 0 0,2 0 0 0 0,-1 0 0 0 0,2-3 0 0 0,0 0 0 0 0,1 0 0 0 0,0 1 0 0 0,-2 0 0 0 0,3-2 0 0 0,-2 2 0 0 0,1-1 0 0 0,0 1 0 0 0,-3 2 0 0 0,1 0 0 0 0,-1 0 0 0 0,0 0 0 0 0,1 0 0 0 0,-1 0 0 0 0,1 0 0 0 0,0-1 0 0 0,-1 1 0 0 0,0 1 0 0 0,2-2 0 0 0,0 0 0 0 0,-1 0 0 0 0,0 1 0 0 0,-1-1 0 0 0,1 2 0 0 0,-1-1 0 0 0,0 0 0 0 0,3-3 0 0 0,-1 1 0 0 0,1-1 0 0 0,-1 1 0 0 0,0-1 0 0 0,0 2 0 0 0,-3 1 0 0 0,1 1 0 0 0,-2 1 0 0 0,1-1 0 0 0,0 1 0 0 0,-1 1 0 0 0,0 1 0 0 0,-1 0 0 0 0,0 1 0 0 0,-1 0 0 0 0,0 1 0 0 0,2-2 0 0 0,-1 0 0 0 0,1-3 0 0 0,-10 9 0 0 0,-13 12 0 0 0,-1 2 0 0 0,-1 1 0 0 0,0 0 0 0 0,0 2 0 0 0,-2-1 0 0 0,-2 4 0 0 0,-2-1 0 0 0,0 1 0 0 0,3-3 0 0 0,0 1 0 0 0,0-1 0 0 0,-1 1 0 0 0,0 0 0 0 0,-2 1 0 0 0,1 0 0 0 0,-1 0 0 0 0,1 0 0 0 0,-1 0 0 0 0,1 0 0 0 0,-2 0 0 0 0,4-1 0 0 0,-1-1 0 0 0,0 1 0 0 0,0 0 0 0 0,0 0 0 0 0,-2 1 0 0 0,-1 1 0 0 0,1 1 0 0 0,0-1 0 0 0,-1 0 0 0 0,1-1 0 0 0,1 1 0 0 0,-1 0 0 0 0,0-1 0 0 0,0 2 0 0 0,2-3 0 0 0,0 1 0 0 0,-1 0 0 0 0,1 0 0 0 0,0 0 0 0 0,0 0 0 0 0,-3 2 0 0 0,1 0 0 0 0,1 0 0 0 0,-1-1 0 0 0,1 1 0 0 0,1-2 0 0 0,0 1 0 0 0,1-1 0 0 0,0 0 0 0 0,-1 1 0 0 0,0 0 0 0 0,-1 1 0 0 0,0 0 0 0 0,1 0 0 0 0,0-1 0 0 0,1-1 0 0 0,0 1 0 0 0,1-1 0 0 0,0 0 0 0 0,-1 0 0 0 0,0 0 0 0 0,1 1 0 0 0,-1 0 0 0 0,0 0 0 0 0,0 0 0 0 0,0 0 0 0 0,1 0 0 0 0,-1-1 0 0 0,1 1 0 0 0,0 0 0 0 0,-1 0 0 0 0,0 1 0 0 0,1-1 0 0 0,-1 0 0 0 0,2 0 0 0 0,0-1 0 0 0,0 1 0 0 0,0-1 0 0 0,-2 3 0 0 0,0 0 0 0 0,0-1 0 0 0,0 1 0 0 0,1 0 0 0 0,-1-1 0 0 0,2 1 0 0 0,-1-1 0 0 0,2-1 0 0 0,-2 3 0 0 0,1-1 0 0 0,1-2 0 0 0,1 0 0 0 0,4-4 0 0 0,1-1 0 0 0,-1 2 0 0 0,0-1 0 0 0,-5 9 0 0 0,0 0 0 0 0,5-5 0 0 0,3-5 0 0 0,8-10 0 0 0,11-12 0 0 0,-2 0 0 0 0,1-2 0 0 0,-2 2 0 0 0,1-1 0 0 0,0 0 0 0 0,2-2 0 0 0,2-1 0 0 0,-1-1 0 0 0,2 0 0 0 0,-1 0 0 0 0,2-1 0 0 0,-4 2 0 0 0,2 0 0 0 0,-1 0 0 0 0,0 0 0 0 0,1 0 0 0 0,0-1 0 0 0,0 0 0 0 0,1 1 0 0 0,-1-2 0 0 0,1 1 0 0 0,0-1 0 0 0,0 1 0 0 0,-3 2 0 0 0,0 0 0 0 0,1 1 0 0 0,-1-1 0 0 0,0 0 0 0 0,1 0 0 0 0,0 0 0 0 0,-1-1 0 0 0,1 1 0 0 0,0 0 0 0 0,0 0 0 0 0,0-1 0 0 0,0 1 0 0 0,1 0 0 0 0,-1 0 0 0 0,0 0 0 0 0,0-1 0 0 0,1 1 0 0 0,-1 0 0 0 0,0 0 0 0 0,0 0 0 0 0,-1 1 0 0 0,1 0 0 0 0,0 0 0 0 0,-1 0 0 0 0,3-3 0 0 0,-1 2 0 0 0,0-1 0 0 0,1-1 0 0 0,-2 3 0 0 0,0 0 0 0 0,0-1 0 0 0,0 0 0 0 0,-1 1 0 0 0,2 0 0 0 0,-1-1 0 0 0,0 1 0 0 0,0 0 0 0 0,2-2 0 0 0,0 0 0 0 0,0-1 0 0 0,0 2 0 0 0,1-2 0 0 0,-1 1 0 0 0,0 0 0 0 0,-2 2 0 0 0,-1 0 0 0 0,0 1 0 0 0,5-5 0 0 0,-2 2 0 0 0,-4 3 0 0 0,0 1 0 0 0,-3 3 0 0 0,-1 0 0 0 0,1 0 0 0 0,-1 1 0 0 0,8-7 0 0 0,1 0 0 0 0,-7 8 0 0 0,-7 5 0 0 0,-17 14 0 0 0,2-1 0 0 0,-3 1 0 0 0,0 0 0 0 0,-1 1 0 0 0,-1 0 0 0 0,-2 2 0 0 0,-1 1 0 0 0,0 0 0 0 0,3-2 0 0 0,-1 0 0 0 0,0 0 0 0 0,0 0 0 0 0,-1 1 0 0 0,0 0 0 0 0,-1 0 0 0 0,0 1 0 0 0,2-2 0 0 0,0 1 0 0 0,-1 0 0 0 0,1 0 0 0 0,-1 0 0 0 0,-1 1 0 0 0,0 0 0 0 0,0 1 0 0 0,0-1 0 0 0,0 0 0 0 0,3-2 0 0 0,0 1 0 0 0,0-1 0 0 0,0 0 0 0 0,-1 0 0 0 0,1 1 0 0 0,-2 1 0 0 0,0 0 0 0 0,-1 1 0 0 0,1-1 0 0 0,0 0 0 0 0,0 1 0 0 0,0-1 0 0 0,0 0 0 0 0,1 0 0 0 0,-1 0 0 0 0,2-1 0 0 0,0 0 0 0 0,0 0 0 0 0,0-1 0 0 0,-1 2 0 0 0,0-1 0 0 0,0 1 0 0 0,0 1 0 0 0,0-1 0 0 0,0-1 0 0 0,1 0 0 0 0,1-1 0 0 0,0 0 0 0 0,0 1 0 0 0,0-1 0 0 0,0 1 0 0 0,0 0 0 0 0,-1 0 0 0 0,1 0 0 0 0,-1-1 0 0 0,1 2 0 0 0,-1-1 0 0 0,0 0 0 0 0,1 0 0 0 0,0-1 0 0 0,-1 2 0 0 0,0 0 0 0 0,1-1 0 0 0,-1 1 0 0 0,1-2 0 0 0,1 1 0 0 0,-1 0 0 0 0,2-1 0 0 0,-3 2 0 0 0,1-1 0 0 0,1 0 0 0 0,-1 1 0 0 0,0-1 0 0 0,1 1 0 0 0,1-2 0 0 0,1-1 0 0 0,0 0 0 0 0,-4 5 0 0 0,1-2 0 0 0,5-5 0 0 0,1 0 0 0 0,-2 1 0 0 0,1 0 0 0 0,0-1 0 0 0,1 0 0 0 0,1-1 0 0 0,0 0 0 0 0,-5 6 0 0 0,4-5 0 0 0,8-14 0 0 0,11-9 0 0 0,-1-1 0 0 0,1-2 0 0 0,4-2 0 0 0,1-2 0 0 0,-2 3 0 0 0,1-1 0 0 0,1 0 0 0 0,-1-1 0 0 0,1 0 0 0 0,0 0 0 0 0,-2 2 0 0 0,1-1 0 0 0,0 1 0 0 0,-1-1 0 0 0,1 1 0 0 0,0-1 0 0 0,1-1 0 0 0,-1 1 0 0 0,1 0 0 0 0,0-1 0 0 0,0 0 0 0 0,1 0 0 0 0,-3 2 0 0 0,0 0 0 0 0,1 0 0 0 0,-1 0 0 0 0,1-1 0 0 0,1-1 0 0 0,1 0 0 0 0,0 0 0 0 0,-1-1 0 0 0,1 1 0 0 0,-3 2 0 0 0,1 0 0 0 0,0 0 0 0 0,-1 0 0 0 0,2-1 0 0 0,-2 1 0 0 0,1 0 0 0 0,1 0 0 0 0,-1-1 0 0 0,0 1 0 0 0,0 0 0 0 0,0-1 0 0 0,1 1 0 0 0,-2 0 0 0 0,1-1 0 0 0,1 1 0 0 0,0-2 0 0 0,1 0 0 0 0,0 0 0 0 0,-1 0 0 0 0,1 0 0 0 0,0 0 0 0 0,-1-1 0 0 0,1 1 0 0 0,0 0 0 0 0,-1 1 0 0 0,-1 1 0 0 0,0 0 0 0 0,0 1 0 0 0,0-1 0 0 0,0 0 0 0 0,1 0 0 0 0,1-1 0 0 0,-1 0 0 0 0,0 0 0 0 0,0 0 0 0 0,1 0 0 0 0,-1 1 0 0 0,0-1 0 0 0,0 0 0 0 0,0 0 0 0 0,0 0 0 0 0,0 1 0 0 0,0-1 0 0 0,-1 1 0 0 0,1-1 0 0 0,-2 2 0 0 0,1-1 0 0 0,-1 0 0 0 0,0 1 0 0 0,0 0 0 0 0,1-2 0 0 0,1 0 0 0 0,-1 0 0 0 0,0 1 0 0 0,2-2 0 0 0,0 0 0 0 0,0 2 0 0 0,1 0 0 0 0,-1 1 0 0 0,-1 3 0 0 0,-1 1 0 0 0,-1 2 0 0 0,-2 1 0 0 0,2-1 0 0 0,0 0 0 0 0,-1 0 0 0 0,-1 1 0 0 0,-1 0 0 0 0,0 1 0 0 0,6-6 0 0 0,-11 9 0 0 0,-11 4 0 0 0,-3 6 0 0 0,-3 4 0 0 0,-7 3 0 0 0,-3 2 0 0 0,7-3 0 0 0,-1 2 0 0 0,-1 0 0 0 0,2-2 0 0 0,0 2 0 0 0,0 0 0 0 0,-1-1 0 0 0,1 2 0 0 0,-1-1 0 0 0,0 1 0 0 0,0 0 0 0 0,-1 0 0 0 0,-1 1 0 0 0,1 0 0 0 0,0 1 0 0 0,-1-1 0 0 0,0 1 0 0 0,0 0 0 0 0,0 1 0 0 0,3-4 0 0 0,0 0 0 0 0,0 1 0 0 0,0-1 0 0 0,0 1 0 0 0,0 0 0 0 0,0-1 0 0 0,0 1 0 0 0,0 0 0 0 0,0 0 0 0 0,0 0 0 0 0,0 0 0 0 0,-1 0 0 0 0,1 1 0 0 0,0-1 0 0 0,0 0 0 0 0,0 1 0 0 0,0-1 0 0 0,0 1 0 0 0,0-1 0 0 0,0 1 0 0 0,1-1 0 0 0,-1 1 0 0 0,0 0 0 0 0,0-1 0 0 0,1 1 0 0 0,-1 0 0 0 0,1-1 0 0 0,-1 1 0 0 0,1 0 0 0 0,-1 0 0 0 0,1-1 0 0 0,0 1 0 0 0,-1 0 0 0 0,1 0 0 0 0,0-1 0 0 0,0 1 0 0 0,0 0 0 0 0,0 0 0 0 0,1 0 0 0 0,-3 3 0 0 0,-1-1 0 0 0,1 1 0 0 0,1-1 0 0 0,1 0 0 0 0,0-2 0 0 0,0 1 0 0 0,0 0 0 0 0,0 1 0 0 0,-1-1 0 0 0,1 1 0 0 0,0-1 0 0 0,1-1 0 0 0,1-1 0 0 0,0 1 0 0 0,0-1 0 0 0,-3 3 0 0 0,1 1 0 0 0,0-1 0 0 0,0 0 0 0 0,0 0 0 0 0,1 0 0 0 0,2-3 0 0 0,0 1 0 0 0,-1-1 0 0 0,2 0 0 0 0,-1 0 0 0 0,1-1 0 0 0,-3 5 0 0 0,1-2 0 0 0,4-6 0 0 0,1 0 0 0 0,-1 1 0 0 0,0 0 0 0 0,1 0 0 0 0,0-1 0 0 0,-5 8 0 0 0,4-3 0 0 0,1-5 0 0 0,10-9 0 0 0,5-8 0 0 0,1-3 0 0 0,1-1 0 0 0,5-5 0 0 0,1-1 0 0 0,-4 3 0 0 0,2-1 0 0 0,-1 0 0 0 0,4-2 0 0 0,0-1 0 0 0,0 0 0 0 0,-4 3 0 0 0,1 1 0 0 0,-1-1 0 0 0,1 1 0 0 0,2-3 0 0 0,1 0 0 0 0,-1-1 0 0 0,1 1 0 0 0,-1 0 0 0 0,0 0 0 0 0,1 0 0 0 0,-1 0 0 0 0,1-1 0 0 0,0 1 0 0 0,0-1 0 0 0,0 0 0 0 0,0 0 0 0 0,1 0 0 0 0,0 0 0 0 0,-1-1 0 0 0,-2 4 0 0 0,-1 0 0 0 0,1 0 0 0 0,-1 0 0 0 0,0-1 0 0 0,1 1 0 0 0,0-1 0 0 0,-1 1 0 0 0,1-1 0 0 0,0 1 0 0 0,0-1 0 0 0,-1 1 0 0 0,1-1 0 0 0,0 1 0 0 0,0-1 0 0 0,1 1 0 0 0,-1-1 0 0 0,0 0 0 0 0,0 1 0 0 0,0-1 0 0 0,0 1 0 0 0,0-1 0 0 0,0 1 0 0 0,0 0 0 0 0,0-1 0 0 0,0 1 0 0 0,0 0 0 0 0,0-1 0 0 0,0 1 0 0 0,0 0 0 0 0,3-3 0 0 0,0 0 0 0 0,-1 1 0 0 0,0 0 0 0 0,-1 1 0 0 0,0 0 0 0 0,-1 1 0 0 0,1-1 0 0 0,-1 1 0 0 0,1 0 0 0 0,0 0 0 0 0,-1 1 0 0 0,1-1 0 0 0,0 1 0 0 0,0 0 0 0 0,-2 1 0 0 0,1 0 0 0 0,-1 1 0 0 0,1-1 0 0 0,0 0 0 0 0,-1 2 0 0 0,0 0 0 0 0,-1 1 0 0 0,0 0 0 0 0,-1 1 0 0 0,0 0 0 0 0,2 0 0 0 0,-1 1 0 0 0,5-1 0 0 0,-7 8 0 0 0,-13 12 0 0 0,-4-1 0 0 0,-4 2 0 0 0,-4 4 0 0 0,-2 1 0 0 0,1-2 0 0 0,-2 1 0 0 0,0 0 0 0 0,4-3 0 0 0,0-1 0 0 0,-1 0 0 0 0,0 1 0 0 0,-3 2 0 0 0,0 1 0 0 0,0-1 0 0 0,0 1 0 0 0,-1 0 0 0 0,1-1 0 0 0,-1 1 0 0 0,0 0 0 0 0,3-2 0 0 0,-1 1 0 0 0,0-1 0 0 0,-1 1 0 0 0,1-1 0 0 0,1 0 0 0 0,-1 0 0 0 0,1 0 0 0 0,-1 0 0 0 0,0 0 0 0 0,-1 1 0 0 0,0 1 0 0 0,0-1 0 0 0,-1 1 0 0 0,2-1 0 0 0,-1 1 0 0 0,0-1 0 0 0,0 1 0 0 0,0 0 0 0 0,1-2 0 0 0,1 1 0 0 0,-1 0 0 0 0,0 0 0 0 0,0 0 0 0 0,0-1 0 0 0,0 1 0 0 0,1-1 0 0 0,-1 1 0 0 0,1 0 0 0 0,-1-1 0 0 0,1 0 0 0 0,0 1 0 0 0,1-1 0 0 0,-1 1 0 0 0,0-1 0 0 0,0 0 0 0 0,1 0 0 0 0,-1 1 0 0 0,1-2 0 0 0,-2 3 0 0 0,1-1 0 0 0,0-1 0 0 0,0 1 0 0 0,0 0 0 0 0,1-1 0 0 0,0 1 0 0 0,-1-1 0 0 0,2 0 0 0 0,0 0 0 0 0,0-1 0 0 0,-1 1 0 0 0,0 1 0 0 0,-1 0 0 0 0,1 0 0 0 0,0-1 0 0 0,-1 3 0 0 0,0-1 0 0 0,0 0 0 0 0,1-1 0 0 0,1 0 0 0 0,0 0 0 0 0,2-2 0 0 0,0-1 0 0 0,0 1 0 0 0,0-1 0 0 0,0 0 0 0 0,0 1 0 0 0,-4 5 0 0 0,1-1 0 0 0,4-5 0 0 0,0 0 0 0 0,0 0 0 0 0,0 1 0 0 0,-3 5 0 0 0,0 2 0 0 0,3-6 0 0 0,2 0 0 0 0,3-4 0 0 0,2-2 0 0 0,1-2 0 0 0,6-5 0 0 0,4-3 0 0 0,7-6 0 0 0,4-4 0 0 0,-6 2 0 0 0,1 0 0 0 0,1-1 0 0 0,1-1 0 0 0,1 0 0 0 0,1-1 0 0 0,-4 2 0 0 0,1-1 0 0 0,1 1 0 0 0,0-2 0 0 0,1 1 0 0 0,0-1 0 0 0,1 0 0 0 0,0-1 0 0 0,0 0 0 0 0,0 0 0 0 0,-1 0 0 0 0,1 1 0 0 0,1-2 0 0 0,0-1 0 0 0,1 1 0 0 0,-4 2 0 0 0,1-1 0 0 0,-1 1 0 0 0,1 0 0 0 0,2-3 0 0 0,1 0 0 0 0,-1 0 0 0 0,-1 2 0 0 0,0-1 0 0 0,0 0 0 0 0,-1 0 0 0 0,1 0 0 0 0,0 0 0 0 0,0-1 0 0 0,-2 3 0 0 0,1-1 0 0 0,-1-1 0 0 0,1 2 0 0 0,-2-1 0 0 0,0 1 0 0 0,-1 1 0 0 0,1-2 0 0 0,1 1 0 0 0,1-1 0 0 0,-1 0 0 0 0,0 0 0 0 0,0 0 0 0 0,0 0 0 0 0,0 1 0 0 0,0-1 0 0 0,0 1 0 0 0,0-1 0 0 0,0 1 0 0 0,-1-1 0 0 0,5-2 0 0 0,0 0 0 0 0,0 0 0 0 0,-2 2 0 0 0,-1 0 0 0 0,1 1 0 0 0,1-2 0 0 0,-1 1 0 0 0,0 0 0 0 0,-1 2 0 0 0,-1 1 0 0 0,-1-1 0 0 0,5-3 0 0 0,-1 1 0 0 0,-3 3 0 0 0,0-1 0 0 0,-3 3 0 0 0,0 0 0 0 0,-2 1 0 0 0,0 0 0 0 0,9-4 0 0 0,1 0 0 0 0,-4 2 0 0 0,-16 15 0 0 0,-10 9 0 0 0,-2-3 0 0 0,-3 2 0 0 0,0-2 0 0 0,-1 1 0 0 0,0 0 0 0 0,-1 2 0 0 0,-1-1 0 0 0,-1 1 0 0 0,3-2 0 0 0,-1 0 0 0 0,0 0 0 0 0,0 1 0 0 0,-1 0 0 0 0,1 0 0 0 0,-1 0 0 0 0,0 1 0 0 0,0 0 0 0 0,-1 0 0 0 0,0 1 0 0 0,0 0 0 0 0,0 0 0 0 0,0 0 0 0 0,-1 1 0 0 0,1-1 0 0 0,2-2 0 0 0,1 0 0 0 0,0-1 0 0 0,-1 1 0 0 0,1 0 0 0 0,-1 0 0 0 0,1 0 0 0 0,-1 1 0 0 0,1-1 0 0 0,-1 0 0 0 0,0 0 0 0 0,1 1 0 0 0,-1-1 0 0 0,0 1 0 0 0,1-1 0 0 0,-1 1 0 0 0,1-1 0 0 0,0 1 0 0 0,0-1 0 0 0,0 1 0 0 0,0-1 0 0 0,0 1 0 0 0,0-1 0 0 0,0 0 0 0 0,0 1 0 0 0,-2 2 0 0 0,0 0 0 0 0,0 0 0 0 0,0-1 0 0 0,2-1 0 0 0,0 0 0 0 0,0 0 0 0 0,0 0 0 0 0,0 0 0 0 0,0-1 0 0 0,0 1 0 0 0,1-1 0 0 0,-2 1 0 0 0,1 0 0 0 0,0 0 0 0 0,0 0 0 0 0,0 0 0 0 0,0-1 0 0 0,-2 2 0 0 0,0 0 0 0 0,-1 2 0 0 0,1-2 0 0 0,3-3 0 0 0,2-1 0 0 0,1-2 0 0 0,1 0 0 0 0,-1 0 0 0 0,1 0 0 0 0,0 0 0 0 0,1-1 0 0 0,-6 5 0 0 0,4-4 0 0 0,3-4 0 0 0,4-4 0 0 0,4-5 0 0 0,3-7 0 0 0,3 1 0 0 0,2-2 0 0 0,4-4 0 0 0,0-2 0 0 0,-1 4 0 0 0,0-1 0 0 0,0 0 0 0 0,3-3 0 0 0,0 1 0 0 0,0-1 0 0 0,0 1 0 0 0,0 0 0 0 0,0-1 0 0 0,0 3 0 0 0,0-2 0 0 0,0 0 0 0 0,0 1 0 0 0,2-3 0 0 0,1 0 0 0 0,-1-1 0 0 0,-2 4 0 0 0,0 0 0 0 0,0 0 0 0 0,0-1 0 0 0,0 1 0 0 0,1-1 0 0 0,-1 1 0 0 0,0 0 0 0 0,3-3 0 0 0,-1 0 0 0 0,1 0 0 0 0,-4 4 0 0 0,0-1 0 0 0,1 1 0 0 0,-1 0 0 0 0,3-4 0 0 0,1 0 0 0 0,-1 1 0 0 0,-2 1 0 0 0,0 0 0 0 0,0 1 0 0 0,-2 2 0 0 0,0 0 0 0 0,-1 1 0 0 0,1-2 0 0 0,0 1 0 0 0,0 0 0 0 0,-1 0 0 0 0,0 2 0 0 0,-1 0 0 0 0,0 0 0 0 0,0 0 0 0 0,5-5 0 0 0,0 2 0 0 0,-12 12 0 0 0,-11 12 0 0 0,-3 2 0 0 0,-2 2 0 0 0,-3 3 0 0 0,-2 1 0 0 0,4-5 0 0 0,0 1 0 0 0,0 0 0 0 0,-3 1 0 0 0,1 1 0 0 0,-1 1 0 0 0,2-3 0 0 0,0 0 0 0 0,-1 1 0 0 0,1-1 0 0 0,2-1 0 0 0,0 0 0 0 0,0 0 0 0 0,-1 0 0 0 0,-2 3 0 0 0,-1 0 0 0 0,1 0 0 0 0,0 0 0 0 0,-1 0 0 0 0,1 0 0 0 0,0 1 0 0 0,2-3 0 0 0,-1 1 0 0 0,1 0 0 0 0,-1 0 0 0 0,-1 2 0 0 0,-1 0 0 0 0,1-1 0 0 0,0 1 0 0 0,0-1 0 0 0,0 0 0 0 0,-1 1 0 0 0,0 0 0 0 0,1-1 0 0 0,2-2 0 0 0,0 0 0 0 0,0 0 0 0 0,2-2 0 0 0,-1 0 0 0 0,1 0 0 0 0,-5 5 0 0 0,0-1 0 0 0,4-4 0 0 0,1-2 0 0 0,0 1 0 0 0,1 0 0 0 0,1-2 0 0 0,0-1 0 0 0,-6 6 0 0 0,-1 0 0 0 0,4-4 0 0 0,4-4 0 0 0,3-3 0 0 0,4-6 0 0 0,1-4 0 0 0,7-7 0 0 0,5-7 0 0 0,-3 8 0 0 0,1-1 0 0 0,1 0 0 0 0,0-1 0 0 0,3-5 0 0 0,1 1 0 0 0,-4 4 0 0 0,1 1 0 0 0,-1-1 0 0 0,2-1 0 0 0,0-1 0 0 0,0 1 0 0 0,-1 0 0 0 0,1-1 0 0 0,1 0 0 0 0,1-2 0 0 0,0-1 0 0 0,1 1 0 0 0,-1-1 0 0 0,0 1 0 0 0,1-1 0 0 0,-3 3 0 0 0,1-1 0 0 0,1 0 0 0 0,-2 1 0 0 0,3-3 0 0 0,-1 1 0 0 0,0 0 0 0 0,-1 2 0 0 0,-1-1 0 0 0,1 1 0 0 0,0 0 0 0 0,-2 1 0 0 0,0 1 0 0 0,0 0 0 0 0,0 0 0 0 0,1-1 0 0 0,0 0 0 0 0,0 0 0 0 0,0 0 0 0 0,1-1 0 0 0,-1 1 0 0 0,0-1 0 0 0,0 1 0 0 0,0 0 0 0 0,0 1 0 0 0,-1-1 0 0 0,0 1 0 0 0,3-3 0 0 0,0-1 0 0 0,0 1 0 0 0,-2 1 0 0 0,1 1 0 0 0,-1 0 0 0 0,2-2 0 0 0,-1 0 0 0 0,0 1 0 0 0,-2 0 0 0 0,-1 4 0 0 0,-1-1 0 0 0,-1 3 0 0 0,-1-1 0 0 0,7-8 0 0 0,-1-1 0 0 0,-3 4 0 0 0,-11 11 0 0 0,-8 5 0 0 0,-1 6 0 0 0,-2 3 0 0 0,-5 3 0 0 0,-2 2 0 0 0,4-2 0 0 0,-1 0 0 0 0,1 1 0 0 0,-4 2 0 0 0,0 1 0 0 0,0 0 0 0 0,-1 0 0 0 0,1 1 0 0 0,0 0 0 0 0,2-3 0 0 0,0 1 0 0 0,0 0 0 0 0,1 0 0 0 0,-1 0 0 0 0,1 0 0 0 0,0 0 0 0 0,0 1 0 0 0,0-1 0 0 0,0 1 0 0 0,0-1 0 0 0,1 0 0 0 0,0-1 0 0 0,1 0 0 0 0,1 0 0 0 0,-1 0 0 0 0,0 0 0 0 0,0 0 0 0 0,1 0 0 0 0,-1 0 0 0 0,-3 4 0 0 0,-1-1 0 0 0,1 1 0 0 0,3-3 0 0 0,0 0 0 0 0,0 0 0 0 0,0 0 0 0 0,-2 1 0 0 0,1 1 0 0 0,1-1 0 0 0,0-1 0 0 0,0 0 0 0 0,1 0 0 0 0,-3 3 0 0 0,1-1 0 0 0,-1 1 0 0 0,1 0 0 0 0,4-5 0 0 0,0-1 0 0 0,1 0 0 0 0,-1 0 0 0 0,3-2 0 0 0,-1 0 0 0 0,-4 4 0 0 0,0 2 0 0 0,3-5 0 0 0,9-14 0 0 0,12-11 0 0 0,-2 0 0 0 0,2-1 0 0 0,4-2 0 0 0,1-2 0 0 0,-5 6 0 0 0,2-1 0 0 0,0 0 0 0 0,-2 1 0 0 0,2 0 0 0 0,-1-1 0 0 0,1 1 0 0 0,1-2 0 0 0,0 1 0 0 0,0-1 0 0 0,0 0 0 0 0,1-1 0 0 0,0 0 0 0 0,0 0 0 0 0,1 0 0 0 0,-1 1 0 0 0,0 0 0 0 0,0-1 0 0 0,0 1 0 0 0,-1 1 0 0 0,-1 1 0 0 0,1 0 0 0 0,0-1 0 0 0,0 1 0 0 0,0-1 0 0 0,0 1 0 0 0,1 0 0 0 0,-2 0 0 0 0,1 1 0 0 0,0-1 0 0 0,0 1 0 0 0,1-2 0 0 0,1 1 0 0 0,-1-1 0 0 0,1 1 0 0 0,0-1 0 0 0,1 0 0 0 0,-1 1 0 0 0,-2 2 0 0 0,0 0 0 0 0,0 1 0 0 0,-1 0 0 0 0,0 0 0 0 0,0 1 0 0 0,3-3 0 0 0,0 2 0 0 0,0 0 0 0 0,-1 1 0 0 0,-3 3 0 0 0,-1 1 0 0 0,1 0 0 0 0,1 0 0 0 0,9-2 0 0 0,-11 10 0 0 0,-7 12 0 0 0,-7-2 0 0 0,-2 1 0 0 0,-3 4 0 0 0,-1 1 0 0 0,0-4 0 0 0,-2 2 0 0 0,1-1 0 0 0,-3 4 0 0 0,-1 1 0 0 0,0 0 0 0 0,2-4 0 0 0,0 0 0 0 0,0 1 0 0 0,0 0 0 0 0,-1 0 0 0 0,0 1 0 0 0,-1 0 0 0 0,1 0 0 0 0,-1 0 0 0 0,1 0 0 0 0,-1-1 0 0 0,0 1 0 0 0,0 1 0 0 0,0-1 0 0 0,0 1 0 0 0,-1 0 0 0 0,1 0 0 0 0,-1 1 0 0 0,0-1 0 0 0,0 1 0 0 0,3-4 0 0 0,0 0 0 0 0,0 0 0 0 0,0 0 0 0 0,0 0 0 0 0,0 0 0 0 0,0 1 0 0 0,0-1 0 0 0,1 1 0 0 0,-1-1 0 0 0,-2 3 0 0 0,-1 1 0 0 0,1-1 0 0 0,1 0 0 0 0,0-1 0 0 0,0-1 0 0 0,1 1 0 0 0,0-1 0 0 0,0 1 0 0 0,-1-1 0 0 0,1 1 0 0 0,0-1 0 0 0,0 1 0 0 0,-1 0 0 0 0,1-1 0 0 0,-2 3 0 0 0,0 0 0 0 0,1 0 0 0 0,0-3 0 0 0,1 0 0 0 0,1 0 0 0 0,0-2 0 0 0,1 0 0 0 0,0-1 0 0 0,-4 7 0 0 0,1-2 0 0 0,3-5 0 0 0,2 0 0 0 0,-1-2 0 0 0,1 1 0 0 0,1-2 0 0 0,1 1 0 0 0,-4 7 0 0 0,2-1 0 0 0,2-2 0 0 0,12-8 0 0 0,8-6 0 0 0,-1-6 0 0 0,0-3 0 0 0,4-4 0 0 0,0-1 0 0 0,-4 2 0 0 0,0 0 0 0 0,0-1 0 0 0,2-2 0 0 0,0 1 0 0 0,-1-1 0 0 0,4-3 0 0 0,-1 0 0 0 0,1 0 0 0 0,-1-1 0 0 0,0 1 0 0 0,1-1 0 0 0,-2 1 0 0 0,1-1 0 0 0,-1 0 0 0 0,1 1 0 0 0,-2 0 0 0 0,-1 1 0 0 0,1 0 0 0 0,-1-1 0 0 0,2 0 0 0 0,0-2 0 0 0,0 1 0 0 0,0 0 0 0 0,0 1 0 0 0,-1-1 0 0 0,0 1 0 0 0,0-1 0 0 0,0 0 0 0 0,1 0 0 0 0,-1 1 0 0 0,1-1 0 0 0,-1 0 0 0 0,0 0 0 0 0,1-1 0 0 0,-2 2 0 0 0,0 1 0 0 0,-1 0 0 0 0,0 0 0 0 0,0 0 0 0 0,-1 0 0 0 0,1 1 0 0 0,0-1 0 0 0,-1 1 0 0 0,4-5 0 0 0,0 1 0 0 0,0-1 0 0 0,-3 3 0 0 0,0 1 0 0 0,0-1 0 0 0,0 1 0 0 0,3-5 0 0 0,0 1 0 0 0,0 1 0 0 0,-3 1 0 0 0,1 0 0 0 0,-1 1 0 0 0,1-2 0 0 0,0 1 0 0 0,0 0 0 0 0,-2 3 0 0 0,0-1 0 0 0,0 1 0 0 0,0-2 0 0 0,1 1 0 0 0,-1 0 0 0 0,0 1 0 0 0,-1-1 0 0 0,1 1 0 0 0,2-4 0 0 0,1 1 0 0 0,-1-1 0 0 0,0 1 0 0 0,-4 4 0 0 0,0 0 0 0 0,0 0 0 0 0,0-1 0 0 0,4-5 0 0 0,1-1 0 0 0,-6 6 0 0 0,-1 2 0 0 0,-3 3 0 0 0,-9 9 0 0 0,-12 12 0 0 0,2-1 0 0 0,-1 3 0 0 0,2-4 0 0 0,0 2 0 0 0,0 0 0 0 0,-2 1 0 0 0,0 1 0 0 0,0 0 0 0 0,1-1 0 0 0,0 1 0 0 0,-1-1 0 0 0,1 1 0 0 0,-2 1 0 0 0,1 0 0 0 0,0 0 0 0 0,-1 1 0 0 0,0 0 0 0 0,0 0 0 0 0,0 0 0 0 0,0 1 0 0 0,0-1 0 0 0,1-1 0 0 0,0 1 0 0 0,0 0 0 0 0,-1 1 0 0 0,1-1 0 0 0,-1 1 0 0 0,0-1 0 0 0,0 1 0 0 0,1 0 0 0 0,-1 0 0 0 0,0 0 0 0 0,0 0 0 0 0,1 1 0 0 0,-1-1 0 0 0,0 0 0 0 0,1 1 0 0 0,-1 0 0 0 0,0-1 0 0 0,1 1 0 0 0,0 0 0 0 0,0 0 0 0 0,0 0 0 0 0,0 0 0 0 0,1-1 0 0 0,0 0 0 0 0,0 1 0 0 0,0-1 0 0 0,1-1 0 0 0,1 0 0 0 0,-1 0 0 0 0,1 0 0 0 0,-1 1 0 0 0,-1-1 0 0 0,1 1 0 0 0,1 0 0 0 0,0-2 0 0 0,1 0 0 0 0,0 0 0 0 0,-1 0 0 0 0,-3 4 0 0 0,0 1 0 0 0,0-1 0 0 0,1 0 0 0 0,1-1 0 0 0,-1 0 0 0 0,1 0 0 0 0,-1 1 0 0 0,0-1 0 0 0,3-2 0 0 0,0 0 0 0 0,-1 0 0 0 0,1 0 0 0 0,-1 1 0 0 0,0-1 0 0 0,0 0 0 0 0,0 0 0 0 0,1-1 0 0 0,0 0 0 0 0,0-1 0 0 0,1 0 0 0 0,-5 5 0 0 0,2 0 0 0 0,0-3 0 0 0,1 0 0 0 0,3-3 0 0 0,-1 0 0 0 0,2-2 0 0 0,1-1 0 0 0,-1 2 0 0 0,0-1 0 0 0,-6 8 0 0 0,2-2 0 0 0,2-3 0 0 0,4-4 0 0 0,3-3 0 0 0,1-3 0 0 0,5-3 0 0 0,2-5 0 0 0,8-10 0 0 0,-3 2 0 0 0,1-2 0 0 0,2-3 0 0 0,1 0 0 0 0,-4 3 0 0 0,1 0 0 0 0,-1 0 0 0 0,2-1 0 0 0,-1-1 0 0 0,0 0 0 0 0,1-1 0 0 0,0-1 0 0 0,1 0 0 0 0,0-1 0 0 0,0 0 0 0 0,1 0 0 0 0,-3 2 0 0 0,0-1 0 0 0,1 1 0 0 0,-1-1 0 0 0,1 0 0 0 0,-1 0 0 0 0,1-1 0 0 0,0 1 0 0 0,-1 0 0 0 0,0 0 0 0 0,0 1 0 0 0,0-1 0 0 0,0 0 0 0 0,0 0 0 0 0,0 0 0 0 0,0 0 0 0 0,1-2 0 0 0,-1 1 0 0 0,1-1 0 0 0,-2 3 0 0 0,1-2 0 0 0,0 1 0 0 0,-1-1 0 0 0,0 3 0 0 0,-1-1 0 0 0,0 1 0 0 0,1-1 0 0 0,0-1 0 0 0,0 1 0 0 0,0-1 0 0 0,1 0 0 0 0,-1 1 0 0 0,-1 0 0 0 0,1 0 0 0 0,0 0 0 0 0,-1 0 0 0 0,1 0 0 0 0,-1 1 0 0 0,0 0 0 0 0,2-3 0 0 0,0 1 0 0 0,-1 0 0 0 0,0 1 0 0 0,-1 0 0 0 0,0 0 0 0 0,3-3 0 0 0,-1 0 0 0 0,0-2 0 0 0,0 1 0 0 0,-2 4 0 0 0,-1 1 0 0 0,0-1 0 0 0,0 0 0 0 0,-3 5 0 0 0,0 0 0 0 0,0-1 0 0 0,0 1 0 0 0,1-7 0 0 0,-1 1 0 0 0,-3 2 0 0 0,-5 7 0 0 0,-10 5 0 0 0,-10 11 0 0 0,10-2 0 0 0,0 2 0 0 0,-6 4 0 0 0,-1 3 0 0 0,6-5 0 0 0,0 1 0 0 0,0 0 0 0 0,-1 1 0 0 0,-1 1 0 0 0,-1 0 0 0 0,0 1 0 0 0,0 1 0 0 0,0 0 0 0 0,0-1 0 0 0,0 1 0 0 0,1 0 0 0 0,0 0 0 0 0,-1 1 0 0 0,1 0 0 0 0,0 0 0 0 0,-1 0 0 0 0,1-1 0 0 0,2 0 0 0 0,0-1 0 0 0,1 0 0 0 0,-1 0 0 0 0,1 0 0 0 0,0-1 0 0 0,-3 4 0 0 0,1 0 0 0 0,-2 1 0 0 0,1 0 0 0 0,4-4 0 0 0,0 0 0 0 0,-1 0 0 0 0,0 0 0 0 0,4-4 0 0 0,0 0 0 0 0,0 1 0 0 0,0-1 0 0 0,-5 3 0 0 0,1 1 0 0 0,4-4 0 0 0,6-12 0 0 0,9-8 0 0 0,0 0 0 0 0,2-2 0 0 0,3-2 0 0 0,1-1 0 0 0,1-1 0 0 0,1-2 0 0 0,-2 5 0 0 0,-1-1 0 0 0,1 0 0 0 0,1-1 0 0 0,-1 1 0 0 0,1-1 0 0 0,1 0 0 0 0,0-1 0 0 0,0 0 0 0 0,1 0 0 0 0,0 0 0 0 0,0 0 0 0 0,1-1 0 0 0,1 0 0 0 0,-1 0 0 0 0,1 0 0 0 0,0 0 0 0 0,1 0 0 0 0,-5 4 0 0 0,0 1 0 0 0,1-1 0 0 0,-1 0 0 0 0,1 0 0 0 0,0 0 0 0 0,-1 0 0 0 0,1 1 0 0 0,0-1 0 0 0,0 0 0 0 0,0 0 0 0 0,0 0 0 0 0,0 0 0 0 0,0 1 0 0 0,1-1 0 0 0,-1 1 0 0 0,0-1 0 0 0,1 1 0 0 0,-1-1 0 0 0,0 1 0 0 0,0 0 0 0 0,1-1 0 0 0,-1 1 0 0 0,1 0 0 0 0,-1 0 0 0 0,1 0 0 0 0,-1 0 0 0 0,0 1 0 0 0,1-1 0 0 0,-1 0 0 0 0,1 1 0 0 0,0-1 0 0 0,-1 1 0 0 0,1 0 0 0 0,-1 0 0 0 0,1 0 0 0 0,4-4 0 0 0,0 1 0 0 0,0-1 0 0 0,1 1 0 0 0,-1 0 0 0 0,0 0 0 0 0,0 0 0 0 0,0 1 0 0 0,-1-1 0 0 0,1 1 0 0 0,0 0 0 0 0,-1-1 0 0 0,0 2 0 0 0,-1 0 0 0 0,1 0 0 0 0,-2 0 0 0 0,-1 1 0 0 0,1 1 0 0 0,1-2 0 0 0,-1 1 0 0 0,0 0 0 0 0,-1 1 0 0 0,-1 1 0 0 0,0-1 0 0 0,2 0 0 0 0,-1 0 0 0 0,0 0 0 0 0,3-2 0 0 0,0 0 0 0 0,-3 2 0 0 0,-1 1 0 0 0,0 0 0 0 0,-1 0 0 0 0,-3 3 0 0 0,1 0 0 0 0,0-1 0 0 0,0 1 0 0 0,5-2 0 0 0,-2 0 0 0 0,-2 4 0 0 0,-5 2 0 0 0,-7 10 0 0 0,-9 7 0 0 0,0-3 0 0 0,-2 1 0 0 0,-4 3 0 0 0,-1 1 0 0 0,3-4 0 0 0,0 0 0 0 0,0 1 0 0 0,-1 1 0 0 0,0-1 0 0 0,-1 2 0 0 0,2-3 0 0 0,-1 1 0 0 0,0 1 0 0 0,0-1 0 0 0,-1 2 0 0 0,0-1 0 0 0,-1 1 0 0 0,1-1 0 0 0,-1 2 0 0 0,0 0 0 0 0,0-1 0 0 0,1 1 0 0 0,-1-1 0 0 0,1 1 0 0 0,0-1 0 0 0,0 0 0 0 0,-1 1 0 0 0,1 0 0 0 0,0 0 0 0 0,-1-1 0 0 0,1 2 0 0 0,-1-1 0 0 0,0 1 0 0 0,1-1 0 0 0,1-2 0 0 0,1 0 0 0 0,-1 0 0 0 0,1 1 0 0 0,-1-1 0 0 0,1 0 0 0 0,-1 1 0 0 0,1-1 0 0 0,-3 3 0 0 0,0 0 0 0 0,0 1 0 0 0,0-1 0 0 0,0 0 0 0 0,0 1 0 0 0,1-1 0 0 0,-1 0 0 0 0,2-1 0 0 0,-2 4 0 0 0,0-2 0 0 0,3-1 0 0 0,0-2 0 0 0,2-1 0 0 0,1-1 0 0 0,1-2 0 0 0,0 0 0 0 0,1-1 0 0 0,0 0 0 0 0,0 1 0 0 0,0-1 0 0 0,-3 5 0 0 0,5-5 0 0 0,6-8 0 0 0,6-9 0 0 0,11-10 0 0 0,-2 2 0 0 0,1-2 0 0 0,-4 4 0 0 0,1-1 0 0 0,1 0 0 0 0,3-3 0 0 0,0-1 0 0 0,1 1 0 0 0,-5 3 0 0 0,0 0 0 0 0,1 0 0 0 0,0-1 0 0 0,2-1 0 0 0,0-1 0 0 0,0 0 0 0 0,1 1 0 0 0,-1-1 0 0 0,-1 1 0 0 0,1-1 0 0 0,0 1 0 0 0,0-1 0 0 0,0 1 0 0 0,0-1 0 0 0,1 1 0 0 0,-1-1 0 0 0,0 0 0 0 0,1 1 0 0 0,-1-1 0 0 0,1 1 0 0 0,0-1 0 0 0,0 1 0 0 0,0-1 0 0 0,0 1 0 0 0,0-1 0 0 0,0 0 0 0 0,0 1 0 0 0,0-1 0 0 0,0 1 0 0 0,0-1 0 0 0,0 1 0 0 0,-2 1 0 0 0,1 0 0 0 0,-1 0 0 0 0,1 0 0 0 0,1-1 0 0 0,0 0 0 0 0,0 0 0 0 0,-1 1 0 0 0,2-2 0 0 0,-1 0 0 0 0,1 0 0 0 0,-3 2 0 0 0,1 0 0 0 0,1-1 0 0 0,-1 1 0 0 0,-1 0 0 0 0,0 0 0 0 0,-1 1 0 0 0,1 0 0 0 0,-1 0 0 0 0,-1 0 0 0 0,1 0 0 0 0,-1 1 0 0 0,4-4 0 0 0,-1 0 0 0 0,1 0 0 0 0,-1 1 0 0 0,1 1 0 0 0,-1 1 0 0 0,4-2 0 0 0,-1 2 0 0 0,-4 3 0 0 0,0 1 0 0 0,0 1 0 0 0,4-2 0 0 0,1 1 0 0 0,-4 3 0 0 0,-1 0 0 0 0,-1 2 0 0 0,-1 1 0 0 0,10-3 0 0 0,-3 1 0 0 0,-1 0 0 0 0,-5 3 0 0 0,-3 1 0 0 0,-4 1 0 0 0,-6 1 0 0 0,-3 0 0 0 0,-5 1 0 0 0,-6 2 0 0 0,-3 5 0 0 0,-5 5 0 0 0,9-4 0 0 0,1 1 0 0 0,-3 3 0 0 0,1 0 0 0 0,-1 2 0 0 0,-1 1 0 0 0,0 0 0 0 0,0 1 0 0 0,-1 1 0 0 0,0-1 0 0 0,5-4 0 0 0,0-1 0 0 0,-1 0 0 0 0,1 1 0 0 0,-1 0 0 0 0,0 0 0 0 0,-2 1 0 0 0,1 0 0 0 0,-1 0 0 0 0,1-1 0 0 0,1 0 0 0 0,-1 1 0 0 0,-1 0 0 0 0,0 1 0 0 0,0-1 0 0 0,2-2 0 0 0,1 0 0 0 0,0 1 0 0 0,-2 0 0 0 0,1 0 0 0 0,-1 0 0 0 0,1 1 0 0 0,-1 0 0 0 0,1 0 0 0 0,-1-1 0 0 0,1 1 0 0 0,0-1 0 0 0,0 0 0 0 0,1 1 0 0 0,-1-1 0 0 0,-4 5 0 0 0,1 0 0 0 0,1-1 0 0 0,1-1 0 0 0,-1 1 0 0 0,1 0 0 0 0,1-2 0 0 0,0-1 0 0 0,1 0 0 0 0,0 0 0 0 0,1-1 0 0 0,0-1 0 0 0,2 0 0 0 0,-1-1 0 0 0,-2 5 0 0 0,-1 1 0 0 0,3-4 0 0 0,2-1 0 0 0,1-2 0 0 0,3-3 0 0 0,5-6 0 0 0,6-7 0 0 0,6-7 0 0 0,-4 3 0 0 0,2-2 0 0 0,1-1 0 0 0,1-1 0 0 0,3-3 0 0 0,1 0 0 0 0,-6 5 0 0 0,0 0 0 0 0,0 0 0 0 0,2-2 0 0 0,1 0 0 0 0,0 0 0 0 0,-1 0 0 0 0,1 0 0 0 0,0 0 0 0 0,0 0 0 0 0,0 0 0 0 0,0 0 0 0 0,1 0 0 0 0,-1-1 0 0 0,1 1 0 0 0,0 0 0 0 0,0-1 0 0 0,0 1 0 0 0,-2 2 0 0 0,0-1 0 0 0,0 1 0 0 0,0 0 0 0 0,0 0 0 0 0,1 0 0 0 0,-2 1 0 0 0,1-1 0 0 0,0 1 0 0 0,1-2 0 0 0,0 1 0 0 0,0-1 0 0 0,0 1 0 0 0,0 0 0 0 0,0 1 0 0 0,-1 0 0 0 0,0-1 0 0 0,1 1 0 0 0,-1 1 0 0 0,0-1 0 0 0,1 1 0 0 0,2-3 0 0 0,1 0 0 0 0,0 0 0 0 0,0 0 0 0 0,1-1 0 0 0,0 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1:43.521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1308 111 12123 180000 90000,'-78'-18'0'0'0,"18"7"0"0"0,11 4 0 0 0,3 4 0 0 0,-8-3 0 0 0,-6-1 0 0 0,-2-1 0 0 0,-4-1 0 0 0,0 1 0 0 0,0 0 0 0 0,10 4 0 0 0,3-2 0 0 0,5 2 0 0 0,-2-1 0 0 0,4 2 0 0 0,8 0 0 0 0,3 3 0 0 0,4 0 0 0 0,2 0 0 0 0,2 0 0 0 0,3 3 0 0 0,11-1 0 0 0,4 7 0 0 0,5 3 0 0 0,-2 5 0 0 0,-1 2 0 0 0,1 1 0 0 0,-1 3 0 0 0,0 6 0 0 0,1 5 0 0 0,-1 5 0 0 0,1 5 0 0 0,2 5 0 0 0,-2 8 0 0 0,2 9 0 0 0,1-10 0 0 0,0 13 0 0 0,0 0 0 0 0,2 3 0 0 0,-4 11 0 0 0,3-41 0 0 0,1 0 0 0 0,-1 1 0 0 0,0-1 0 0 0,1 32 0 0 0,-1 9 0 0 0,1-39 0 0 0,1 1 0 0 0,0 28 0 0 0,0-31 0 0 0,0 0 0 0 0,0 30 0 0 0,0 7 0 0 0,0-34 0 0 0,0-1 0 0 0,0-1 0 0 0,0-1 0 0 0,0 4 0 0 0,0-1 0 0 0,3 35 0 0 0,1 3 0 0 0,0-6 0 0 0,-2-30 0 0 0,0-1 0 0 0,0 32 0 0 0,0-3 0 0 0,1 8 0 0 0,-2-37 0 0 0,0 0 0 0 0,0 1 0 0 0,0-1 0 0 0,-1 34 0 0 0,0-4 0 0 0,0-31 0 0 0,0 0 0 0 0,0 38 0 0 0,0-37 0 0 0,0 0 0 0 0,0-3 0 0 0,0 0 0 0 0,0 33 0 0 0,0-1 0 0 0,-3-1 0 0 0,-1 9 0 0 0,-2-1 0 0 0,0-1 0 0 0,-4-2 0 0 0,-1-4 0 0 0,-1-1 0 0 0,-2-2 0 0 0,1-3 0 0 0,0-1 0 0 0,0-2 0 0 0,-1-1 0 0 0,2-3 0 0 0,1-4 0 0 0,1 2 0 0 0,4-2 0 0 0,0-4 0 0 0,1 0 0 0 0,3-4 0 0 0,2 2 0 0 0,0-2 0 0 0,0 0 0 0 0,0-1 0 0 0,0 0 0 0 0,0-1 0 0 0,2-4 0 0 0,3 3 0 0 0,1-13 0 0 0,0 6 0 0 0,3-5 0 0 0,0 4 0 0 0,0-9 0 0 0,-3 1 0 0 0,1-3 0 0 0,0-1 0 0 0,-1-2 0 0 0,1-1 0 0 0,-1-3 0 0 0,1-3 0 0 0,0-1 0 0 0,-1-1 0 0 0,1-1 0 0 0,2 0 0 0 0,5-1 0 0 0,6 0 0 0 0,0-3 0 0 0,11-5 0 0 0,0-4 0 0 0,-1-2 0 0 0,3 0 0 0 0,-1 0 0 0 0,10 0 0 0 0,0 0 0 0 0,4 0 0 0 0,-2 0 0 0 0,4 0 0 0 0,-3 0 0 0 0,10 0 0 0 0,0 0 0 0 0,2 0 0 0 0,3 0 0 0 0,1 0 0 0 0,0 0 0 0 0,0 0 0 0 0,-10 0 0 0 0,-3 0 0 0 0,-4 1 0 0 0,1 0 0 0 0,-4 1 0 0 0,-8 3 0 0 0,-6-4 0 0 0,-2 3 0 0 0,-4-3 0 0 0,-4 4 0 0 0,-11-5 0 0 0,-6 2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2:04.305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965 133 12123 180000 90000,'-30'-4'0'0'0,"-1"2"0"0"0,-5-5 0 0 0,-3-1 0 0 0,-2-2 0 0 0,-6-1 0 0 0,3 3 0 0 0,-5-1 0 0 0,2 0 0 0 0,-2 0 0 0 0,-1 0 0 0 0,-3 2 0 0 0,1 1 0 0 0,-1 2 0 0 0,7-2 0 0 0,2 2 0 0 0,5 0 0 0 0,0 1 0 0 0,3 0 0 0 0,5-3 0 0 0,3 6 0 0 0,2-3 0 0 0,9 3 0 0 0,-4 0 0 0 0,14 0 0 0 0,0 3 0 0 0,4 3 0 0 0,3 7 0 0 0,0 12 0 0 0,0 3 0 0 0,0 4 0 0 0,0-1 0 0 0,0 3 0 0 0,0 8 0 0 0,0 4 0 0 0,0 5 0 0 0,0 4 0 0 0,0 2 0 0 0,0 2 0 0 0,0 0 0 0 0,0 1 0 0 0,0-1 0 0 0,0 3 0 0 0,0 2 0 0 0,0 2 0 0 0,0 0 0 0 0,0 3 0 0 0,0 1 0 0 0,0 2 0 0 0,0 1 0 0 0,0 2 0 0 0,0 2 0 0 0,0-1 0 0 0,0-1 0 0 0,0-2 0 0 0,1 1 0 0 0,1 0 0 0 0,-1 0 0 0 0,5 1 0 0 0,-2-2 0 0 0,-1 0 0 0 0,2-3 0 0 0,-2 0 0 0 0,1-1 0 0 0,-2 1 0 0 0,1-2 0 0 0,-1 0 0 0 0,0-1 0 0 0,2-1 0 0 0,1-1 0 0 0,1-1 0 0 0,-1-2 0 0 0,-1-2 0 0 0,0 0 0 0 0,3 1 0 0 0,-1 0 0 0 0,-2 0 0 0 0,0-3 0 0 0,-2-1 0 0 0,-1 1 0 0 0,1 1 0 0 0,-1 0 0 0 0,-1-2 0 0 0,0 1 0 0 0,0-2 0 0 0,0 0 0 0 0,0-9 0 0 0,0-1 0 0 0,0 3 0 0 0,0-1 0 0 0,0 8 0 0 0,0-10 0 0 0,0 1 0 0 0,0-7 0 0 0,-1 6 0 0 0,-1-8 0 0 0,1 7 0 0 0,-1-8 0 0 0,1 2 0 0 0,1-2 0 0 0,-2-2 0 0 0,0 0 0 0 0,0-2 0 0 0,2-2 0 0 0,0-2 0 0 0,-1-3 0 0 0,-1 1 0 0 0,1-1 0 0 0,-1 1 0 0 0,0-1 0 0 0,0 1 0 0 0,1-1 0 0 0,-1 0 0 0 0,1-1 0 0 0,1-1 0 0 0,0 0 0 0 0,0 11 0 0 0,0 0 0 0 0,0 7 0 0 0,0-2 0 0 0,0-1 0 0 0,0 1 0 0 0,0 3 0 0 0,0-4 0 0 0,-3-2 0 0 0,3 5 0 0 0,-3-14 0 0 0,3 5 0 0 0,0-6 0 0 0,-1-3 0 0 0,-1 1 0 0 0,1-1 0 0 0,-1 0 0 0 0,1-2 0 0 0,1 2 0 0 0,0-6 0 0 0,0 13 0 0 0,0-3 0 0 0,0 9 0 0 0,0 2 0 0 0,0 0 0 0 0,0 0 0 0 0,0-1 0 0 0,0-8 0 0 0,0-5 0 0 0,0-4 0 0 0,0 7 0 0 0,0-1 0 0 0,0 4 0 0 0,0-5 0 0 0,0-3 0 0 0,0 0 0 0 0,0-3 0 0 0,0 3 0 0 0,0-3 0 0 0,3-1 0 0 0,1 1 0 0 0,2 3 0 0 0,1 1 0 0 0,0-1 0 0 0,-1 0 0 0 0,1-3 0 0 0,-1-1 0 0 0,1-5 0 0 0,3 2 0 0 0,0-6 0 0 0,3 0 0 0 0,3 0 0 0 0,4-7 0 0 0,3 0 0 0 0,4-3 0 0 0,-4 0 0 0 0,3 3 0 0 0,-5-2 0 0 0,4 2 0 0 0,-1-3 0 0 0,-4 0 0 0 0,8 0 0 0 0,-7 0 0 0 0,9 0 0 0 0,-1 0 0 0 0,-2 0 0 0 0,4-3 0 0 0,-4-1 0 0 0,-5-2 0 0 0,3-1 0 0 0,-1 1 0 0 0,4-1 0 0 0,-1 0 0 0 0,-8 4 0 0 0,9-1 0 0 0,-11 2 0 0 0,-1 1 0 0 0,9-4 0 0 0,-1 3 0 0 0,0-3 0 0 0,2 4 0 0 0,-6-2 0 0 0,3 3 0 0 0,-6-3 0 0 0,-1 2 0 0 0,-3-2 0 0 0,1 0 0 0 0,-1 3 0 0 0,0-6 0 0 0,3 2 0 0 0,2-2 0 0 0,-2-1 0 0 0,3 3 0 0 0,-2-2 0 0 0,3 6 0 0 0,-1-6 0 0 0,-2 5 0 0 0,-1-2 0 0 0,-8 6 0 0 0,-14 7 0 0 0,-9 4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6:57.923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0 390 12123 180000 90000,'36'67'0'0'0,"0"-9"0"0"0,-20-38 0 0 0,2 4 0 0 0,2 2 0 0 0,2 1 0 0 0,0 1 0 0 0,-1 1 0 0 0,-3 0 0 0 0,0 0 0 0 0,-2-3 0 0 0,1-2 0 0 0,-1 1 0 0 0,1-3 0 0 0,-1 1 0 0 0,-2 0 0 0 0,3-4 0 0 0,6 6 0 0 0,4-10 0 0 0,3 10 0 0 0,2-14 0 0 0,-1-1 0 0 0,5-17 0 0 0,-1-8 0 0 0,0-10 0 0 0,-6-8 0 0 0,1-3 0 0 0,3-4 0 0 0,2-2 0 0 0,0-2 0 0 0,2-2 0 0 0,-1 0 0 0 0,2-3 0 0 0,-1 1 0 0 0,2 0 0 0 0,1 2 0 0 0,-1 2 0 0 0,0 3 0 0 0,-4 6 0 0 0,2 0 0 0 0,-4 4 0 0 0,1 1 0 0 0,-3 2 0 0 0,-2 1 0 0 0,-2 3 0 0 0,-4 1 0 0 0,-1 4 0 0 0,-4 2 0 0 0,1-8 0 0 0,-2 9 0 0 0,0-6 0 0 0,-1 12 0 0 0,-6 0 0 0 0,-3 10 0 0 0,4-8 0 0 0,0 3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7:13.597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0 648 12123 180000 90000,'22'52'0'0'0,"-1"-6"0"0"0,-17-22 0 0 0,6 2 0 0 0,3-2 0 0 0,2 0 0 0 0,5 3 0 0 0,-1 1 0 0 0,5 5 0 0 0,1-1 0 0 0,3 3 0 0 0,-3-10 0 0 0,2 4 0 0 0,-2-3 0 0 0,1 2 0 0 0,1-2 0 0 0,-4-4 0 0 0,-1-4 0 0 0,-1-2 0 0 0,1 0 0 0 0,-4-5 0 0 0,1-1 0 0 0,-6-7 0 0 0,0-12 0 0 0,-2-4 0 0 0,2-9 0 0 0,0-4 0 0 0,4-5 0 0 0,5-6 0 0 0,2-1 0 0 0,2-6 0 0 0,3-3 0 0 0,2-1 0 0 0,2-3 0 0 0,2 3 0 0 0,2-1 0 0 0,3 3 0 0 0,-1-2 0 0 0,1-1 0 0 0,-1-1 0 0 0,0 1 0 0 0,-1-1 0 0 0,-2 2 0 0 0,-5 1 0 0 0,-1 6 0 0 0,-4 3 0 0 0,-1 4 0 0 0,2-1 0 0 0,-6 3 0 0 0,-1 8 0 0 0,-5 1 0 0 0,7 1 0 0 0,-4 1 0 0 0,1 1 0 0 0,-2 4 0 0 0,-7 6 0 0 0,-1 3 0 0 0,-2 1 0 0 0,3 0 0 0 0,0-5 0 0 0,3-2 0 0 0,-3 3 0 0 0,3 3 0 0 0,-3 4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7:33.997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0 0 12123 180000 90000,'71'38'0'0'0,"-20"-14"0"0"0,-18-9 0 0 0,-4 1 0 0 0,-2 0 0 0 0,9 4 0 0 0,2 4 0 0 0,0-2 0 0 0,0 5 0 0 0,-1-1 0 0 0,1 2 0 0 0,2 2 0 0 0,-1 3 0 0 0,1 3 0 0 0,0 4 0 0 0,-1 0 0 0 0,3 4 0 0 0,0 0 0 0 0,-1 1 0 0 0,-1 1 0 0 0,-7-6 0 0 0,0 0 0 0 0,-6-6 0 0 0,4 4 0 0 0,-3-3 0 0 0,-6-7 0 0 0,-4-6 0 0 0,-2-4 0 0 0,3 1 0 0 0,5-2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7:34.983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1704 1 12123 180000 90000,'-69'7'0'0'0,"7"0"0"0"0,27-5 0 0 0,-6 6 0 0 0,6 3 0 0 0,-12 5 0 0 0,10-3 0 0 0,-4 5 0 0 0,8 0 0 0 0,-2 1 0 0 0,-3 0 0 0 0,0 1 0 0 0,3 0 0 0 0,0 0 0 0 0,2 0 0 0 0,-4 0 0 0 0,0 1 0 0 0,3-1 0 0 0,-8 3 0 0 0,7-3 0 0 0,2 0 0 0 0,3 0 0 0 0,-5 3 0 0 0,-4 6 0 0 0,0 1 0 0 0,1-1 0 0 0,6-2 0 0 0,-1 0 0 0 0,-1-2 0 0 0,-1 3 0 0 0,0-3 0 0 0,2-1 0 0 0,-3 0 0 0 0,3 0 0 0 0,-1 0 0 0 0,8-2 0 0 0,-1-1 0 0 0,-1 3 0 0 0,3-3 0 0 0,3 1 0 0 0,1 0 0 0 0,-1 0 0 0 0,7-5 0 0 0,-3 5 0 0 0,8-5 0 0 0,-3 3 0 0 0,-1 0 0 0 0,4 0 0 0 0,-2 2 0 0 0,-2 5 0 0 0,0 1 0 0 0,-1 1 0 0 0,4-6 0 0 0,2-5 0 0 0,2-3 0 0 0,-3 7 0 0 0,3-5 0 0 0,-3 6 0 0 0,7-9 0 0 0,-9-4 0 0 0,1-7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7:37.125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0 1 12123 180000 90000,'66'74'0'0'0,"-13"-19"0"0"0,-12-19 0 0 0,-8-11 0 0 0,6 3 0 0 0,-2-1 0 0 0,-2-2 0 0 0,5 5 0 0 0,-12-2 0 0 0,3 2 0 0 0,0 4 0 0 0,0 4 0 0 0,0 0 0 0 0,-5 2 0 0 0,-2 0 0 0 0,1 2 0 0 0,-4 1 0 0 0,2 4 0 0 0,-1 2 0 0 0,-2-2 0 0 0,0-3 0 0 0,1 3 0 0 0,-3-8 0 0 0,2 2 0 0 0,-2-2 0 0 0,-2-3 0 0 0,0-5 0 0 0,0-4 0 0 0,10 1 0 0 0,5-1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7:37.871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1902 0 12123 180000 90000,'-81'48'0'0'0,"6"-3"0"0"0,40-33 0 0 0,-6 6 0 0 0,-7 3 0 0 0,-3 3 0 0 0,-1 1 0 0 0,-1 3 0 0 0,1 1 0 0 0,-1 4 0 0 0,0-1 0 0 0,0 3 0 0 0,0-1 0 0 0,-2-1 0 0 0,1 0 0 0 0,-1 0 0 0 0,4 0 0 0 0,3 0 0 0 0,4-4 0 0 0,0 1 0 0 0,-2 2 0 0 0,1 0 0 0 0,5-1 0 0 0,1 0 0 0 0,-1 2 0 0 0,3 0 0 0 0,-1 0 0 0 0,5-2 0 0 0,2-2 0 0 0,-1 2 0 0 0,3-2 0 0 0,-1 0 0 0 0,-1 2 0 0 0,4-5 0 0 0,2 0 0 0 0,4-2 0 0 0,-1 1 0 0 0,2-3 0 0 0,0-2 0 0 0,2 0 0 0 0,0 0 0 0 0,3 0 0 0 0,-3-1 0 0 0,3 2 0 0 0,-3 1 0 0 0,2-1 0 0 0,-3 1 0 0 0,2-2 0 0 0,2 0 0 0 0,-4 3 0 0 0,5-6 0 0 0,-8 5 0 0 0,1-5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0:43:27.008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1 1 12123 180000 90000,'65'36'0'0'0,"-14"1"0"0"0,-11 0 0 0 0,-3 6 0 0 0,0 2 0 0 0,1 9 0 0 0,4 2 0 0 0,0 3 0 0 0,-1 0 0 0 0,0 3 0 0 0,-2-2 0 0 0,1 1 0 0 0,-2-1 0 0 0,4 2 0 0 0,-4-2 0 0 0,3 2 0 0 0,-1 0 0 0 0,2 1 0 0 0,2-3 0 0 0,2-1 0 0 0,1-6 0 0 0,-8-12 0 0 0,2-2 0 0 0,9 2 0 0 0,9 4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0:43:27.770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1835 1 12123 180000 90000,'-67'21'0'0'0,"16"-5"0"0"0,18-8 0 0 0,3-3 0 0 0,-3 8 0 0 0,-3 1 0 0 0,-5 5 0 0 0,-4 2 0 0 0,-3 3 0 0 0,-5 3 0 0 0,-10 8 0 0 0,-5 3 0 0 0,4-1 0 0 0,2 1 0 0 0,-10 8 0 0 0,-4 9 0 0 0,35-26 0 0 0,1 0 0 0 0,-35 26 0 0 0,10-1 0 0 0,-1-1 0 0 0,5 1 0 0 0,-8 5 0 0 0,3 0 0 0 0,5 4 0 0 0,5-1 0 0 0,3 0 0 0 0,1 0 0 0 0,7-7 0 0 0,6-8 0 0 0,-2 7 0 0 0,11-12 0 0 0,-2 5 0 0 0,10-13 0 0 0,2-2 0 0 0,3-3 0 0 0,4-5 0 0 0,0 1 0 0 0,10-8 0 0 0,-6 2 0 0 0,9-7 0 0 0,-3-2 0 0 0,3 0 0 0 0,0-5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0.373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14 0 12123 180000 90000,'1'16'0'0'0,"-1"-2"0"0"0,-1 2 0 0 0,-3 2 0 0 0,2 2 0 0 0,-1 3 0 0 0,2-10 0 0 0,0 0 0 0 0,0 0 0 0 0,0 0 0 0 0,1 1 0 0 0,0-1 0 0 0,-1 1 0 0 0,1 0 0 0 0,0 0 0 0 0,0 0 0 0 0,0-1 0 0 0,0 0 0 0 0,0 1 0 0 0,0-1 0 0 0,0 0 0 0 0,0 0 0 0 0,0 2 0 0 0,0 0 0 0 0,0-2 0 0 0,0-1 0 0 0,0 12 0 0 0,0-11 0 0 0,0 1 0 0 0,0 1 0 0 0,0 0 0 0 0,0-2 0 0 0,0 0 0 0 0,0 11 0 0 0,0-11 0 0 0,0 0 0 0 0,0 1 0 0 0,0 0 0 0 0,0 0 0 0 0,0 0 0 0 0,0 8 0 0 0,0-8 0 0 0,0 0 0 0 0,0-2 0 0 0,0 1 0 0 0,0 0 0 0 0,0 1 0 0 0,0-1 0 0 0,0-1 0 0 0,0 1 0 0 0,0-1 0 0 0,0 0 0 0 0,0 1 0 0 0,0 0 0 0 0,0 0 0 0 0,0 10 0 0 0,0-8 0 0 0,0-1 0 0 0,0 9 0 0 0,0 0 0 0 0,0-11 0 0 0,0 0 0 0 0,0 2 0 0 0,0-1 0 0 0,0 11 0 0 0,0-3 0 0 0,0-2 0 0 0,0 3 0 0 0,0-3 0 0 0,0-3 0 0 0,0 3 0 0 0,0-5 0 0 0,0 3 0 0 0,0-3 0 0 0,0-1 0 0 0,0-2 0 0 0,0-2 0 0 0,0 1 0 0 0,0-2 0 0 0,0-1 0 0 0,0 0 0 0 0,0 1 0 0 0,0-1 0 0 0,0-1 0 0 0,0-2 0 0 0,0-1 0 0 0,0 0 0 0 0,0 0 0 0 0,0 2 0 0 0,0 0 0 0 0,0 2 0 0 0,0 1 0 0 0,0 1 0 0 0,0 0 0 0 0,0 0 0 0 0,0-1 0 0 0,0 0 0 0 0,0 0 0 0 0,0 0 0 0 0,0-1 0 0 0,0 0 0 0 0,0 0 0 0 0,0 0 0 0 0,0-1 0 0 0,0 2 0 0 0,0-1 0 0 0,0 2 0 0 0,0-3 0 0 0,0 0 0 0 0,0-1 0 0 0,0 3 0 0 0,0 0 0 0 0,0 1 0 0 0,0-1 0 0 0,0-1 0 0 0,0-1 0 0 0,0 1 0 0 0,0-1 0 0 0,0 2 0 0 0,0 1 0 0 0,0-1 0 0 0,0-1 0 0 0,0-1 0 0 0,0-1 0 0 0,0-1 0 0 0,2-1 0 0 0,-1-2 0 0 0,1 0 0 0 0,-1-2 0 0 0,0-1 0 0 0,1-2 0 0 0,0-1 0 0 0,2-2 0 0 0,2-1 0 0 0,1-2 0 0 0,4-2 0 0 0,3-1 0 0 0,2-2 0 0 0,2 1 0 0 0,1-1 0 0 0,-9 7 0 0 0,0-1 0 0 0,0 1 0 0 0,1-1 0 0 0,-1 0 0 0 0,0-1 0 0 0,0 1 0 0 0,0 0 0 0 0,0-1 0 0 0,-1 0 0 0 0,0 1 0 0 0,1-1 0 0 0,-1 0 0 0 0,0 0 0 0 0,0 0 0 0 0,1 0 0 0 0,-1 0 0 0 0,0 0 0 0 0,0 0 0 0 0,1 0 0 0 0,-1 0 0 0 0,1 1 0 0 0,7-9 0 0 0,-8 9 0 0 0,1-1 0 0 0,7-7 0 0 0,-7 7 0 0 0,0 0 0 0 0,0 1 0 0 0,0 0 0 0 0,0 0 0 0 0,0 0 0 0 0,7-7 0 0 0,0 1 0 0 0,0 0 0 0 0,1-1 0 0 0,-8 7 0 0 0,0 1 0 0 0,8-8 0 0 0,-8 7 0 0 0,0 1 0 0 0,6-6 0 0 0,0 1 0 0 0,1-1 0 0 0,-7 6 0 0 0,0-1 0 0 0,0 1 0 0 0,0 0 0 0 0,1 0 0 0 0,-1 0 0 0 0,1 0 0 0 0,-1 0 0 0 0,0-1 0 0 0,0 1 0 0 0,1-1 0 0 0,-1 1 0 0 0,1-1 0 0 0,0 0 0 0 0,-1 0 0 0 0,1 0 0 0 0,0 0 0 0 0,-1 0 0 0 0,1 0 0 0 0,1 0 0 0 0,-1-1 0 0 0,0 1 0 0 0,0 0 0 0 0,1 0 0 0 0,-2-1 0 0 0,1 1 0 0 0,0 0 0 0 0,0 0 0 0 0,0 0 0 0 0,0 1 0 0 0,0-1 0 0 0,0 0 0 0 0,0-1 0 0 0,0 1 0 0 0,1 0 0 0 0,-1 0 0 0 0,0-1 0 0 0,-1 1 0 0 0,0 1 0 0 0,0-1 0 0 0,2-1 0 0 0,-1 0 0 0 0,7-5 0 0 0,-7 6 0 0 0,0-1 0 0 0,0 1 0 0 0,-1 1 0 0 0,8-6 0 0 0,-1 0 0 0 0,1 0 0 0 0,-7 6 0 0 0,0-1 0 0 0,7-5 0 0 0,-7 6 0 0 0,0 0 0 0 0,7-6 0 0 0,-7 6 0 0 0,0 0 0 0 0,6-6 0 0 0,-1 0 0 0 0,0 0 0 0 0,1-1 0 0 0,-1 0 0 0 0,0 0 0 0 0,-1 1 0 0 0,0 0 0 0 0,0 0 0 0 0,0 1 0 0 0,-1-1 0 0 0,-2 1 0 0 0,1 0 0 0 0,-1 0 0 0 0,-2-1 0 0 0,0-1 0 0 0,-1 0 0 0 0,1 0 0 0 0,-2 0 0 0 0,0 4 0 0 0,-1 0 0 0 0,0 2 0 0 0,1-1 0 0 0,-1 2 0 0 0,1 1 0 0 0,-1 1 0 0 0,1 0 0 0 0,-2 2 0 0 0,0 0 0 0 0,0 0 0 0 0,0 1 0 0 0,-1 0 0 0 0,1 0 0 0 0,-1 1 0 0 0,0 0 0 0 0,-1 0 0 0 0,2 0 0 0 0,-2 1 0 0 0,0 0 0 0 0,-3 0 0 0 0,-6 1 0 0 0,0 0 0 0 0,-2 0 0 0 0,0 0 0 0 0,-1 0 0 0 0,-2 0 0 0 0,-3 1 0 0 0,-2 0 0 0 0,0 0 0 0 0,-3 0 0 0 0,-3 0 0 0 0,1 0 0 0 0,-4 0 0 0 0,3 0 0 0 0,0 0 0 0 0,-4 0 0 0 0,12 0 0 0 0,-1-1 0 0 0,1 1 0 0 0,-1 0 0 0 0,1 0 0 0 0,1-1 0 0 0,-12 1 0 0 0,10 0 0 0 0,-1 0 0 0 0,2-1 0 0 0,-1 1 0 0 0,0-1 0 0 0,-1 1 0 0 0,1 0 0 0 0,0-1 0 0 0,-11 1 0 0 0,0 0 0 0 0,13-1 0 0 0,-1 0 0 0 0,-1 0 0 0 0,1 0 0 0 0,-1 0 0 0 0,1 1 0 0 0,-9-1 0 0 0,-1 0 0 0 0,1 0 0 0 0,1 0 0 0 0,-1 1 0 0 0,0-1 0 0 0,0 1 0 0 0,-1-1 0 0 0,5 1 0 0 0,-1 0 0 0 0,0 1 0 0 0,0 0 0 0 0,0-1 0 0 0,0 1 0 0 0,1-1 0 0 0,0 1 0 0 0,2 0 0 0 0,1-1 0 0 0,1 1 0 0 0,-2-1 0 0 0,2 0 0 0 0,0-1 0 0 0,0 0 0 0 0,1 0 0 0 0,0 0 0 0 0,0 0 0 0 0,2 0 0 0 0,0 0 0 0 0,-1-1 0 0 0,-1 0 0 0 0,-1 1 0 0 0,3-1 0 0 0,-2 1 0 0 0,0 0 0 0 0,-1-1 0 0 0,-1 1 0 0 0,0 0 0 0 0,-1 0 0 0 0,1 0 0 0 0,-1 0 0 0 0,0 0 0 0 0,0 0 0 0 0,-2 0 0 0 0,0 1 0 0 0,0 0 0 0 0,0 0 0 0 0,2 0 0 0 0,-1 1 0 0 0,1-2 0 0 0,0 1 0 0 0,1-1 0 0 0,0 0 0 0 0,0 0 0 0 0,1 0 0 0 0,2 0 0 0 0,0 0 0 0 0,1 0 0 0 0,0 0 0 0 0,0 0 0 0 0,1 0 0 0 0,0 0 0 0 0,1-1 0 0 0,1 1 0 0 0,1-1 0 0 0,-2 1 0 0 0,-1 0 0 0 0,2 0 0 0 0,-1 0 0 0 0,3 0 0 0 0,-1 0 0 0 0,1 1 0 0 0,0 0 0 0 0,3 2 0 0 0,-1 0 0 0 0,2 0 0 0 0,1-1 0 0 0,0 1 0 0 0,0 0 0 0 0,-2-2 0 0 0,1 1 0 0 0,-1-1 0 0 0,2 0 0 0 0,0 2 0 0 0,1-1 0 0 0,0 1 0 0 0,1 1 0 0 0,1-1 0 0 0,0-1 0 0 0,2 0 0 0 0,3-3 0 0 0,1-2 0 0 0,4-2 0 0 0,3-3 0 0 0,4 0 0 0 0,4 0 0 0 0,-11 4 0 0 0,1 0 0 0 0,1 0 0 0 0,0 0 0 0 0,0 1 0 0 0,0-1 0 0 0,1 1 0 0 0,0 0 0 0 0,0 1 0 0 0,-1-1 0 0 0,0 1 0 0 0,0-1 0 0 0,-1 1 0 0 0,0 1 0 0 0,0-1 0 0 0,0 0 0 0 0,9 0 0 0 0,-2 0 0 0 0,-4 0 0 0 0,0 1 0 0 0,-4 1 0 0 0,-2 0 0 0 0,-1 0 0 0 0,-5 1 0 0 0,-4 2 0 0 0,-12 10 0 0 0,2-3 0 0 0,-2 2 0 0 0,-1 3 0 0 0,-2 1 0 0 0,4-4 0 0 0,-1 1 0 0 0,0 1 0 0 0,-1 0 0 0 0,0 0 0 0 0,0 0 0 0 0,-2 2 0 0 0,0-1 0 0 0,0 1 0 0 0,0-1 0 0 0,0 0 0 0 0,-1 0 0 0 0,2-1 0 0 0,-1 0 0 0 0,0 0 0 0 0,2-1 0 0 0,1-1 0 0 0,0 1 0 0 0,-2 3 0 0 0,1 0 0 0 0,-1 2 0 0 0,1 0 0 0 0,1-1 0 0 0,2 0 0 0 0,2-2 0 0 0,1 0 0 0 0,1-3 0 0 0,0 0 0 0 0,1 6 0 0 0,1-4 0 0 0,0 1 0 0 0,1-5 0 0 0,3-14 0 0 0,1-10 0 0 0,3 1 0 0 0,2-1 0 0 0,3-4 0 0 0,2-1 0 0 0,-1 3 0 0 0,2 0 0 0 0,0 1 0 0 0,1-1 0 0 0,1 0 0 0 0,0 0 0 0 0,-2 2 0 0 0,1 0 0 0 0,0 0 0 0 0,0-1 0 0 0,0 0 0 0 0,1 1 0 0 0,-1-1 0 0 0,0 1 0 0 0,1-2 0 0 0,1 0 0 0 0,-1 0 0 0 0,1-1 0 0 0,0 0 0 0 0,0 1 0 0 0,-1 2 0 0 0,0 1 0 0 0,0 0 0 0 0,3-1 0 0 0,2 1 0 0 0,-2 1 0 0 0,0 0 0 0 0,1 1 0 0 0,-2 1 0 0 0,1 1 0 0 0,0 0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49:02.818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1 1073 12123 180000 90000,'51'36'0'0'0,"-5"-4"0"0"0,-29-1 0 0 0,5 0 0 0 0,0 6 0 0 0,2-1 0 0 0,0 0 0 0 0,2-3 0 0 0,3-1 0 0 0,0-6 0 0 0,0-2 0 0 0,0-1 0 0 0,0-5 0 0 0,0-4 0 0 0,-3-3 0 0 0,1-7 0 0 0,-3 0 0 0 0,3-4 0 0 0,-1-4 0 0 0,3-5 0 0 0,0-8 0 0 0,0-15 0 0 0,1-1 0 0 0,2-6 0 0 0,1-2 0 0 0,3-5 0 0 0,0-1 0 0 0,0-1 0 0 0,4-1 0 0 0,1 3 0 0 0,1 0 0 0 0,-1 3 0 0 0,1 1 0 0 0,-4 1 0 0 0,-2 4 0 0 0,0-4 0 0 0,-10 7 0 0 0,8-4 0 0 0,-8 2 0 0 0,4 0 0 0 0,-3 0 0 0 0,-3 3 0 0 0,0 1 0 0 0,-2 3 0 0 0,0 0 0 0 0,-3 3 0 0 0,1 2 0 0 0,-4 2 0 0 0,1 3 0 0 0,1-2 0 0 0,0 3 0 0 0,1-1 0 0 0,-4 1 0 0 0,2 0 0 0 0,-2 0 0 0 0,6-6 0 0 0,-2 3 0 0 0,-1 0 0 0 0,-3 7 0 0 0,-1-1 0 0 0,1-1 0 0 0,-1-1 0 0 0,1-1 0 0 0,-1 1 0 0 0,1-2 0 0 0,-1-2 0 0 0,1 1 0 0 0,-1 1 0 0 0,1 3 0 0 0,-1-1 0 0 0,-3 2 0 0 0,3 0 0 0 0,-3 4 0 0 0,-3 0 0 0 0,-1 4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29:16.267"/>
    </inkml:context>
    <inkml:brush xml:id="br0">
      <inkml:brushProperty name="width" value="0.35278" units="cm"/>
      <inkml:brushProperty name="height" value="0.35278" units="cm"/>
      <inkml:brushProperty name="color" value="#5269C5"/>
      <inkml:brushProperty name="inkEffects" value="pencil"/>
    </inkml:brush>
  </inkml:definitions>
  <inkml:trace contextRef="#ctx0" brushRef="#br0">0 1 12123 180000 90000,'45'0'0'0'0,"-2"0"0"0"0,-14 0 0 0 0,3 0 0 0 0,1 0 0 0 0,0 3 0 0 0,2 0 0 0 0,-1 1 0 0 0,-2-1 0 0 0,-1-3 0 0 0,-1 0 0 0 0,-4 0 0 0 0,0 0 0 0 0,10 3 0 0 0,1 1 0 0 0,6 0 0 0 0,-5 0 0 0 0,-4-2 0 0 0,-4 1 0 0 0,3-3 0 0 0,7 0 0 0 0,-6 3 0 0 0,-2-3 0 0 0,-11 3 0 0 0,1-3 0 0 0,-8 0 0 0 0,-4 3 0 0 0,-4 4 0 0 0,-6 3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29:16.268"/>
    </inkml:context>
    <inkml:brush xml:id="br0">
      <inkml:brushProperty name="width" value="0.35278" units="cm"/>
      <inkml:brushProperty name="height" value="0.35278" units="cm"/>
      <inkml:brushProperty name="color" value="#5269C5"/>
      <inkml:brushProperty name="inkEffects" value="pencil"/>
    </inkml:brush>
  </inkml:definitions>
  <inkml:trace contextRef="#ctx0" brushRef="#br0">0 27 12123 180000 90000,'64'-15'0'0'0,"-16"6"0"0"0,-14 6 0 0 0,-5 3 0 0 0,1 0 0 0 0,3 0 0 0 0,0 0 0 0 0,0 0 0 0 0,0 0 0 0 0,0 0 0 0 0,-3 0 0 0 0,3 0 0 0 0,-3 0 0 0 0,0 0 0 0 0,1 0 0 0 0,-3 0 0 0 0,1 0 0 0 0,-2 1 0 0 0,-1 1 0 0 0,-1 2 0 0 0,-1 3 0 0 0,-3-4 0 0 0,11 0 0 0 0,-4-3 0 0 0,5 0 0 0 0,-4 0 0 0 0,-6 0 0 0 0,0 0 0 0 0,-3 0 0 0 0,-3 0 0 0 0,-1 0 0 0 0,-6 0 0 0 0,0 3 0 0 0,-4 1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16:23.277"/>
    </inkml:context>
    <inkml:brush xml:id="br0">
      <inkml:brushProperty name="width" value="0.35278" units="cm"/>
      <inkml:brushProperty name="height" value="0.35278" units="cm"/>
      <inkml:brushProperty name="color" value="#656CDC"/>
      <inkml:brushProperty name="inkEffects" value="pencil"/>
    </inkml:brush>
  </inkml:definitions>
  <inkml:trace contextRef="#ctx0" brushRef="#br0">1718 73 12123 180000 90000,'-67'-33'0'0'0,"16"14"0"0"0,15 11 0 0 0,3 6 0 0 0,-3-1 0 0 0,-8-1 0 0 0,0 1 0 0 0,-2 3 0 0 0,-3 0 0 0 0,-2 0 0 0 0,-3 0 0 0 0,-1 3 0 0 0,-3 0 0 0 0,1 4 0 0 0,0 3 0 0 0,0 3 0 0 0,3 1 0 0 0,-2 4 0 0 0,0 0 0 0 0,3 1 0 0 0,0-2 0 0 0,8 0 0 0 0,3-2 0 0 0,3 0 0 0 0,-5 3 0 0 0,5-1 0 0 0,-1 3 0 0 0,5 0 0 0 0,0 0 0 0 0,-1 5 0 0 0,3 1 0 0 0,0 4 0 0 0,4-1 0 0 0,2 0 0 0 0,3-3 0 0 0,3 3 0 0 0,-1-1 0 0 0,4 1 0 0 0,0-3 0 0 0,6 1 0 0 0,-1-2 0 0 0,3 0 0 0 0,1 0 0 0 0,2-1 0 0 0,2 2 0 0 0,0 1 0 0 0,0 0 0 0 0,3 1 0 0 0,0-1 0 0 0,2 2 0 0 0,0 0 0 0 0,0 0 0 0 0,0 2 0 0 0,0-3 0 0 0,0 1 0 0 0,0-3 0 0 0,0 1 0 0 0,0-1 0 0 0,0-1 0 0 0,0-1 0 0 0,0-4 0 0 0,0 2 0 0 0,0-6 0 0 0,0 15 0 0 0,0-7 0 0 0,3 12 0 0 0,3-3 0 0 0,2-1 0 0 0,0-3 0 0 0,0-5 0 0 0,-2-3 0 0 0,1-1 0 0 0,0 0 0 0 0,1 4 0 0 0,1 0 0 0 0,0 0 0 0 0,-3-4 0 0 0,1-2 0 0 0,0-1 0 0 0,-1-1 0 0 0,1 1 0 0 0,0-1 0 0 0,2 1 0 0 0,1 1 0 0 0,11 6 0 0 0,1 0 0 0 0,0 1 0 0 0,-2-5 0 0 0,-2-1 0 0 0,4 1 0 0 0,2 0 0 0 0,1 1 0 0 0,2 1 0 0 0,1-1 0 0 0,5 3 0 0 0,-3 0 0 0 0,6-2 0 0 0,-5 0 0 0 0,1-1 0 0 0,2 0 0 0 0,1-1 0 0 0,3 2 0 0 0,-3 0 0 0 0,2-1 0 0 0,-1-3 0 0 0,0 1 0 0 0,2-2 0 0 0,-2-1 0 0 0,1-3 0 0 0,2-2 0 0 0,-4-2 0 0 0,6 0 0 0 0,-1 2 0 0 0,2-1 0 0 0,-6-3 0 0 0,2-1 0 0 0,-1 0 0 0 0,1-1 0 0 0,-3-3 0 0 0,2-2 0 0 0,5 0 0 0 0,2 0 0 0 0,1 0 0 0 0,-3 0 0 0 0,1-1 0 0 0,-1-3 0 0 0,9-3 0 0 0,-12-4 0 0 0,9-2 0 0 0,-11 0 0 0 0,6-2 0 0 0,3-5 0 0 0,-3 4 0 0 0,5-4 0 0 0,-5 2 0 0 0,1-2 0 0 0,-2-1 0 0 0,-2 1 0 0 0,4-6 0 0 0,-9 4 0 0 0,5-2 0 0 0,-6 2 0 0 0,-1-2 0 0 0,-2 0 0 0 0,-2 0 0 0 0,-5 3 0 0 0,1-2 0 0 0,-3 3 0 0 0,-1 0 0 0 0,0 1 0 0 0,-1-1 0 0 0,-1-2 0 0 0,1 0 0 0 0,-1-1 0 0 0,-1 1 0 0 0,0-2 0 0 0,-2-2 0 0 0,0 0 0 0 0,-1-1 0 0 0,-1 0 0 0 0,2-2 0 0 0,-3 2 0 0 0,1-4 0 0 0,-1 3 0 0 0,0-1 0 0 0,0 2 0 0 0,-2 1 0 0 0,0 2 0 0 0,-2-2 0 0 0,2 2 0 0 0,-3 1 0 0 0,1-1 0 0 0,-2-1 0 0 0,-3-10 0 0 0,-1-2 0 0 0,-3-9 0 0 0,-1 4 0 0 0,-4 4 0 0 0,-2 8 0 0 0,-6 8 0 0 0,-1 2 0 0 0,-2 0 0 0 0,1 0 0 0 0,-2 0 0 0 0,-1 0 0 0 0,-2 1 0 0 0,1 2 0 0 0,-1 1 0 0 0,-1 0 0 0 0,0 1 0 0 0,-1 0 0 0 0,-2 1 0 0 0,2 1 0 0 0,-1 0 0 0 0,1 0 0 0 0,1-1 0 0 0,-3 1 0 0 0,2 2 0 0 0,-3 0 0 0 0,3 3 0 0 0,-2-1 0 0 0,2 0 0 0 0,-2 0 0 0 0,0 0 0 0 0,-3 2 0 0 0,-1 1 0 0 0,-1-1 0 0 0,0 1 0 0 0,0-1 0 0 0,1 0 0 0 0,-3 1 0 0 0,3-1 0 0 0,0 1 0 0 0,1 0 0 0 0,0 1 0 0 0,1-1 0 0 0,-1 2 0 0 0,2 0 0 0 0,0 1 0 0 0,-2 0 0 0 0,-1 1 0 0 0,1-1 0 0 0,1 1 0 0 0,-3-2 0 0 0,0 2 0 0 0,-1 0 0 0 0,-1 1 0 0 0,-2 1 0 0 0,2 0 0 0 0,0 0 0 0 0,1 0 0 0 0,-1 0 0 0 0,0 0 0 0 0,2 0 0 0 0,-2 0 0 0 0,3 0 0 0 0,-1 0 0 0 0,3 0 0 0 0,-1 0 0 0 0,1 0 0 0 0,-3 0 0 0 0,1 0 0 0 0,0 0 0 0 0,4 0 0 0 0,-2 0 0 0 0,2 0 0 0 0,-8 0 0 0 0,3 0 0 0 0,-6 0 0 0 0,8 0 0 0 0,-10 0 0 0 0,9 0 0 0 0,-5 0 0 0 0,7 0 0 0 0,3 0 0 0 0,6 0 0 0 0,1 0 0 0 0,5 0 0 0 0,-1 0 0 0 0,2 0 0 0 0,2-3 0 0 0,-4 0 0 0 0,1-4 0 0 0,-2 4 0 0 0,-9-3 0 0 0,2 2 0 0 0,-10-3 0 0 0,-3 4 0 0 0,-3-3 0 0 0,-4 5 0 0 0,3-3 0 0 0,4 2 0 0 0,4 1 0 0 0,3-4 0 0 0,5 4 0 0 0,-2-5 0 0 0,-2 8 0 0 0,1-1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16:25.932"/>
    </inkml:context>
    <inkml:brush xml:id="br0">
      <inkml:brushProperty name="width" value="0.35278" units="cm"/>
      <inkml:brushProperty name="height" value="0.35278" units="cm"/>
      <inkml:brushProperty name="color" value="#656CDC"/>
      <inkml:brushProperty name="inkEffects" value="pencil"/>
    </inkml:brush>
  </inkml:definitions>
  <inkml:trace contextRef="#ctx0" brushRef="#br0">1 1012 12123 180000 90000,'109'14'0'0'0,"-24"-5"0"0"0,-31-5 0 0 0,-2 1 0 0 0,-2-1 0 0 0,7 5 0 0 0,2-2 0 0 0,-1 0 0 0 0,1 0 0 0 0,4-1 0 0 0,-6 1 0 0 0,6-1 0 0 0,-5 1 0 0 0,10 0 0 0 0,-4 2 0 0 0,4-1 0 0 0,0 0 0 0 0,4 0 0 0 0,2-2 0 0 0,2 1 0 0 0,-1-1 0 0 0,-2 0 0 0 0,1-1 0 0 0,-1 0 0 0 0,1-3 0 0 0,4 3 0 0 0,-1 0 0 0 0,0-2 0 0 0,3 2 0 0 0,-2-3 0 0 0,-1 2 0 0 0,0-2 0 0 0,0 3 0 0 0,3-3 0 0 0,0 2 0 0 0,4-1 0 0 0,-2 1 0 0 0,4 0 0 0 0,1 1 0 0 0,2-1 0 0 0,0-1 0 0 0,0 1 0 0 0,1-2 0 0 0,4 3 0 0 0,4-3 0 0 0,-1 2 0 0 0,0-2 0 0 0,-3 3 0 0 0,3-4 0 0 0,0 1 0 0 0,6 1 0 0 0,-3-1 0 0 0,2 1 0 0 0,-5 0 0 0 0,1-3 0 0 0,0 3 0 0 0,0-3 0 0 0,5 0 0 0 0,-3 0 0 0 0,0 0 0 0 0,-4 0 0 0 0,1 0 0 0 0,-4 0 0 0 0,-2 0 0 0 0,-3 0 0 0 0,3 0 0 0 0,-2-3 0 0 0,-4 0 0 0 0,-11-4 0 0 0,9-2 0 0 0,-17 1 0 0 0,6-2 0 0 0,-15 1 0 0 0,-1-1 0 0 0,4-3 0 0 0,-4-1 0 0 0,4-2 0 0 0,-14 2 0 0 0,2-1 0 0 0,-7-1 0 0 0,5 0 0 0 0,-3-2 0 0 0,-3 0 0 0 0,-2-1 0 0 0,-4-3 0 0 0,-3 1 0 0 0,-3-1 0 0 0,-2-1 0 0 0,-3 1 0 0 0,-2 0 0 0 0,-4 0 0 0 0,0 0 0 0 0,0-2 0 0 0,0 0 0 0 0,0-2 0 0 0,0 2 0 0 0,0-2 0 0 0,1 2 0 0 0,-2-2 0 0 0,-2 0 0 0 0,2 2 0 0 0,-1 0 0 0 0,-3-1 0 0 0,-1-1 0 0 0,-1 2 0 0 0,-2 0 0 0 0,1-1 0 0 0,-1-1 0 0 0,1-1 0 0 0,0 1 0 0 0,-2 2 0 0 0,-1 0 0 0 0,1-1 0 0 0,-6-5 0 0 0,2-1 0 0 0,2 3 0 0 0,-4-4 0 0 0,2-4 0 0 0,-2 7 0 0 0,-1-11 0 0 0,0 12 0 0 0,0-5 0 0 0,0 6 0 0 0,0 8 0 0 0,0 2 0 0 0,0 7 0 0 0,-4 6 0 0 0,-5 17 0 0 0,-4 8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16:30.794"/>
    </inkml:context>
    <inkml:brush xml:id="br0">
      <inkml:brushProperty name="width" value="0.35278" units="cm"/>
      <inkml:brushProperty name="height" value="0.35278" units="cm"/>
      <inkml:brushProperty name="color" value="#656CDC"/>
      <inkml:brushProperty name="inkEffects" value="pencil"/>
    </inkml:brush>
  </inkml:definitions>
  <inkml:trace contextRef="#ctx0" brushRef="#br0">811 1 12123 180000 90000,'-39'25'0'0'0,"1"-2"0"0"0,17-14 0 0 0,-5 4 0 0 0,0 4 0 0 0,1-2 0 0 0,-5 3 0 0 0,6-1 0 0 0,-5 3 0 0 0,2 0 0 0 0,-6 2 0 0 0,2-2 0 0 0,1-1 0 0 0,3-2 0 0 0,-2-1 0 0 0,1 0 0 0 0,-1-1 0 0 0,0 0 0 0 0,1 1 0 0 0,3-1 0 0 0,0 0 0 0 0,1-2 0 0 0,1 2 0 0 0,5-3 0 0 0,-2 1 0 0 0,3-1 0 0 0,0 2 0 0 0,2-2 0 0 0,2 0 0 0 0,-4-2 0 0 0,5 0 0 0 0,0 1 0 0 0,4-6 0 0 0,1 4 0 0 0,4-10 0 0 0,-2 3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16:32.350"/>
    </inkml:context>
    <inkml:brush xml:id="br0">
      <inkml:brushProperty name="width" value="0.35278" units="cm"/>
      <inkml:brushProperty name="height" value="0.35278" units="cm"/>
      <inkml:brushProperty name="color" value="#656CDC"/>
      <inkml:brushProperty name="inkEffects" value="pencil"/>
    </inkml:brush>
  </inkml:definitions>
  <inkml:trace contextRef="#ctx0" brushRef="#br0">0 0 12123 180000 90000,'33'31'0'0'0,"-3"-3"0"0"0,-10-9 0 0 0,0 1 0 0 0,1 2 0 0 0,0 1 0 0 0,0 3 0 0 0,1 1 0 0 0,-1 3 0 0 0,0 0 0 0 0,1 0 0 0 0,0 1 0 0 0,0 1 0 0 0,2 0 0 0 0,2 1 0 0 0,-1 1 0 0 0,1 0 0 0 0,-1 0 0 0 0,-3-5 0 0 0,0-2 0 0 0,-2-2 0 0 0,2-1 0 0 0,-4-1 0 0 0,-1-3 0 0 0,-1-3 0 0 0,-4-3 0 0 0,-1-3 0 0 0,2 1 0 0 0,-4-3 0 0 0,1 2 0 0 0,-1-4 0 0 0,-1-1 0 0 0,-7-10 0 0 0,-2-1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52:24.187"/>
    </inkml:context>
    <inkml:brush xml:id="br0">
      <inkml:brushProperty name="width" value="0.35278" units="cm"/>
      <inkml:brushProperty name="height" value="0.35278" units="cm"/>
      <inkml:brushProperty name="color" value="#656BDC"/>
      <inkml:brushProperty name="inkEffects" value="pencil"/>
    </inkml:brush>
  </inkml:definitions>
  <inkml:trace contextRef="#ctx0" brushRef="#br0">36 575 12123 180000 90000,'-8'-22'0'0'0,"1"2"0"0"0,6 6 0 0 0,-1 0 0 0 0,-2-3 0 0 0,0 0 0 0 0,1 0 0 0 0,-1-1 0 0 0,3-1 0 0 0,0 0 0 0 0,0-3 0 0 0,1 1 0 0 0,1 1 0 0 0,2 1 0 0 0,1 0 0 0 0,3-1 0 0 0,3-2 0 0 0,0 2 0 0 0,3-1 0 0 0,0 5 0 0 0,-2 2 0 0 0,2 0 0 0 0,0 0 0 0 0,1 0 0 0 0,5 0 0 0 0,-3 3 0 0 0,6-2 0 0 0,-2 3 0 0 0,3-1 0 0 0,-1 1 0 0 0,2 0 0 0 0,1 0 0 0 0,-3 2 0 0 0,0 0 0 0 0,0 0 0 0 0,0 1 0 0 0,2-1 0 0 0,-2 3 0 0 0,0 0 0 0 0,0 3 0 0 0,-2 1 0 0 0,1 0 0 0 0,-1 1 0 0 0,0 0 0 0 0,-1 0 0 0 0,-1 1 0 0 0,0 0 0 0 0,-2 2 0 0 0,0 3 0 0 0,-2 1 0 0 0,1 2 0 0 0,-1-1 0 0 0,0 1 0 0 0,-1 1 0 0 0,0 0 0 0 0,0 1 0 0 0,1 0 0 0 0,-1 0 0 0 0,-2-1 0 0 0,1 1 0 0 0,-1 1 0 0 0,-2 0 0 0 0,0 1 0 0 0,-2 0 0 0 0,0 2 0 0 0,-1 1 0 0 0,-1 1 0 0 0,-1 0 0 0 0,-1 0 0 0 0,-1 1 0 0 0,0 0 0 0 0,-2 0 0 0 0,0 0 0 0 0,0-1 0 0 0,-1 1 0 0 0,-1 0 0 0 0,-3 2 0 0 0,-4-3 0 0 0,1 3 0 0 0,-1-6 0 0 0,0 3 0 0 0,0-1 0 0 0,-1 0 0 0 0,0 0 0 0 0,0-2 0 0 0,-1 0 0 0 0,2 1 0 0 0,-1-1 0 0 0,2-1 0 0 0,-2-1 0 0 0,2-1 0 0 0,-1-1 0 0 0,2 0 0 0 0,-1 0 0 0 0,0-1 0 0 0,-1 1 0 0 0,2-1 0 0 0,0-1 0 0 0,-2 2 0 0 0,2 0 0 0 0,-2 0 0 0 0,2 1 0 0 0,0 0 0 0 0,-1-1 0 0 0,0 1 0 0 0,0-1 0 0 0,-2-1 0 0 0,2 1 0 0 0,-1 0 0 0 0,-1 2 0 0 0,-1 0 0 0 0,-1 0 0 0 0,0 0 0 0 0,-1 0 0 0 0,2 0 0 0 0,-1 0 0 0 0,0-1 0 0 0,1 1 0 0 0,-1-1 0 0 0,1 0 0 0 0,-1 0 0 0 0,2 1 0 0 0,-1-1 0 0 0,0 1 0 0 0,1 0 0 0 0,0-1 0 0 0,1 1 0 0 0,0-1 0 0 0,1 1 0 0 0,1-2 0 0 0,0 1 0 0 0,-1-2 0 0 0,3 1 0 0 0,-2 1 0 0 0,1 1 0 0 0,1-4 0 0 0,1 1 0 0 0,1-5 0 0 0,3 1 0 0 0,-7-2 0 0 0,6 1 0 0 0,-4 1 0 0 0,4 2 0 0 0,-1 2 0 0 0,-2 1 0 0 0,2 0 0 0 0,-1 1 0 0 0,1 0 0 0 0,0 3 0 0 0,-1-3 0 0 0,3 1 0 0 0,-2-1 0 0 0,0-4 0 0 0,2 3 0 0 0,-1-2 0 0 0,1 1 0 0 0,0 0 0 0 0,0-2 0 0 0,0 1 0 0 0,0 0 0 0 0,0 4 0 0 0,0-3 0 0 0,0 5 0 0 0,0-1 0 0 0,0 0 0 0 0,0-1 0 0 0,0-1 0 0 0,0-2 0 0 0,0-2 0 0 0,0-2 0 0 0,0 0 0 0 0,0 1 0 0 0,1-2 0 0 0,3-1 0 0 0,1-3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52:27.593"/>
    </inkml:context>
    <inkml:brush xml:id="br0">
      <inkml:brushProperty name="width" value="0.35278" units="cm"/>
      <inkml:brushProperty name="height" value="0.35278" units="cm"/>
      <inkml:brushProperty name="color" value="#656BDC"/>
      <inkml:brushProperty name="inkEffects" value="pencil"/>
    </inkml:brush>
  </inkml:definitions>
  <inkml:trace contextRef="#ctx0" brushRef="#br0">25 157 12123 180000 90000,'-14'-4'0'0'0,"3"6"0"0"0,13 6 0 0 0,1 6 0 0 0,4-5 0 0 0,4 1 0 0 0,1-4 0 0 0,2 0 0 0 0,-1-2 0 0 0,0-2 0 0 0,0-2 0 0 0,0 0 0 0 0,0 0 0 0 0,-2 0 0 0 0,-1-2 0 0 0,-1-1 0 0 0,-1-1 0 0 0,2 0 0 0 0,-2-2 0 0 0,2 0 0 0 0,-1-1 0 0 0,1 0 0 0 0,-2 0 0 0 0,-2 0 0 0 0,1-2 0 0 0,-3 0 0 0 0,0-1 0 0 0,-1 1 0 0 0,0-1 0 0 0,-3-2 0 0 0,1 1 0 0 0,0-1 0 0 0,-1-2 0 0 0,0-1 0 0 0,0 0 0 0 0,0 1 0 0 0,-2 5 0 0 0,-1 2 0 0 0,-3 4 0 0 0,-1 1 0 0 0,-2 2 0 0 0,0 0 0 0 0,0 0 0 0 0,-1 0 0 0 0,2 2 0 0 0,-2 0 0 0 0,1 1 0 0 0,0 1 0 0 0,-2-1 0 0 0,2 1 0 0 0,-3 0 0 0 0,1-1 0 0 0,-2 1 0 0 0,3 1 0 0 0,2-1 0 0 0,3 1 0 0 0,3 0 0 0 0,2 1 0 0 0,0 1 0 0 0,0 0 0 0 0,0 0 0 0 0,0 0 0 0 0,0-1 0 0 0,0-1 0 0 0,2 0 0 0 0,2-1 0 0 0,0 2 0 0 0,2-2 0 0 0,-2-1 0 0 0,3 2 0 0 0,-1-2 0 0 0,1-1 0 0 0,0 3 0 0 0,0-4 0 0 0,0 0 0 0 0,0-1 0 0 0,0 0 0 0 0,1 0 0 0 0,0-1 0 0 0,-2-3 0 0 0,1-3 0 0 0,-5-2 0 0 0,-1-4 0 0 0,-1 2 0 0 0,0-1 0 0 0,-1 1 0 0 0,-4 4 0 0 0,-3 0 0 0 0,-3 5 0 0 0,1 1 0 0 0,-1 1 0 0 0,0 0 0 0 0,4 0 0 0 0,-3 3 0 0 0,4 1 0 0 0,-1 3 0 0 0,2 0 0 0 0,3 0 0 0 0,0 0 0 0 0,2 0 0 0 0,0 1 0 0 0,0-3 0 0 0,2-1 0 0 0,-2-3 0 0 0,-6-2 0 0 0,1-1 0 0 0,-7 0 0 0 0,5 0 0 0 0,1 4 0 0 0,2 3 0 0 0,3 5 0 0 0,1 3 0 0 0,0-2 0 0 0,3 1 0 0 0,1-1 0 0 0,6 0 0 0 0,0 0 0 0 0,5-7 0 0 0,-2-1 0 0 0,2-5 0 0 0,-3-2 0 0 0,-2-1 0 0 0,-2-4 0 0 0,-1 0 0 0 0,-1 0 0 0 0,0-1 0 0 0,-2 2 0 0 0,3-4 0 0 0,-5 5 0 0 0,1-5 0 0 0,-3 6 0 0 0,0-3 0 0 0,-3 4 0 0 0,-5-1 0 0 0,-6 1 0 0 0,-2 2 0 0 0,1 0 0 0 0,5 2 0 0 0,0 1 0 0 0,6 0 0 0 0,-1-3 0 0 0,1-1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53:47.545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1 376 12123 180000 90000,'12'28'0'0'0,"-3"2"0"0"0,3 3 0 0 0,2 4 0 0 0,4 3 0 0 0,1 6 0 0 0,2 1 0 0 0,1 7 0 0 0,1 3 0 0 0,4-2 0 0 0,1 3 0 0 0,0-1 0 0 0,3-8 0 0 0,-3-7 0 0 0,0 0 0 0 0,2-12 0 0 0,2 1 0 0 0,3-8 0 0 0,-1-4 0 0 0,3-6 0 0 0,2-8 0 0 0,0-3 0 0 0,5-4 0 0 0,0-13 0 0 0,0-10 0 0 0,4-12 0 0 0,7-14 0 0 0,-1-1 0 0 0,2-8 0 0 0,4-5 0 0 0,-7 5 0 0 0,7-5 0 0 0,2-3 0 0 0,1-1 0 0 0,-1 3 0 0 0,1 1 0 0 0,0 5 0 0 0,-1 5 0 0 0,-5 4 0 0 0,-9 10 0 0 0,2 1 0 0 0,-11 10 0 0 0,0 3 0 0 0,-5 4 0 0 0,-5 4 0 0 0,-2 2 0 0 0,-9 7 0 0 0,0-7 0 0 0,-12 9 0 0 0,1-8 0 0 0,0 5 0 0 0,-3-3 0 0 0,5 3 0 0 0,-8-2 0 0 0,2 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0.678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549 0 12123 180000 90000,'-20'2'0'0'0,"-1"0"0"0"0,3 1 0 0 0,-1 1 0 0 0,1 3 0 0 0,0 1 0 0 0,1 4 0 0 0,1 2 0 0 0,-1 3 0 0 0,1 2 0 0 0,5-6 0 0 0,0 0 0 0 0,0-1 0 0 0,0 2 0 0 0,-1-1 0 0 0,1 1 0 0 0,-3 1 0 0 0,0 1 0 0 0,0 0 0 0 0,-1 0 0 0 0,0 0 0 0 0,1 0 0 0 0,-1-1 0 0 0,0 1 0 0 0,0-2 0 0 0,2 0 0 0 0,0 0 0 0 0,1-2 0 0 0,-2 2 0 0 0,1 0 0 0 0,1-2 0 0 0,1 0 0 0 0,0 0 0 0 0,1 0 0 0 0,1-2 0 0 0,-1 0 0 0 0,0 1 0 0 0,1 0 0 0 0,-8 7 0 0 0,11-18 0 0 0,8-11 0 0 0,4 0 0 0 0,3-2 0 0 0,0 0 0 0 0,1-1 0 0 0,0 0 0 0 0,2-2 0 0 0,0 0 0 0 0,1-2 0 0 0,-3 3 0 0 0,2-1 0 0 0,-1 0 0 0 0,0 0 0 0 0,1-2 0 0 0,-1 1 0 0 0,1-1 0 0 0,0-1 0 0 0,0 0 0 0 0,-1 1 0 0 0,3-3 0 0 0,-1 2 0 0 0,-1 5 0 0 0,-1 0 0 0 0,3-1 0 0 0,0 0 0 0 0,1 0 0 0 0,-1 1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54:15.471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1 929 12123 180000 90000,'2'1'0'0'0,"5"5"0"0"0,6 20 0 0 0,1 2 0 0 0,4 5 0 0 0,2 2 0 0 0,1 2 0 0 0,0 4 0 0 0,2 2 0 0 0,-1 1 0 0 0,2 1 0 0 0,0-1 0 0 0,-2-6 0 0 0,-1-3 0 0 0,1-3 0 0 0,2-3 0 0 0,-2-2 0 0 0,-2-7 0 0 0,-2-4 0 0 0,1-5 0 0 0,-4-2 0 0 0,6-3 0 0 0,-3-3 0 0 0,8-11 0 0 0,-2-7 0 0 0,0-6 0 0 0,-1-4 0 0 0,1-4 0 0 0,2-7 0 0 0,1-1 0 0 0,4-2 0 0 0,3-1 0 0 0,2-2 0 0 0,5-3 0 0 0,3-2 0 0 0,2-1 0 0 0,6-6 0 0 0,-3 2 0 0 0,-23 24 0 0 0,1 0 0 0 0,17-22 0 0 0,4-2 0 0 0,2-2 0 0 0,-22 24 0 0 0,0-1 0 0 0,0-1 0 0 0,-1 1 0 0 0,1-1 0 0 0,0 1 0 0 0,18-21 0 0 0,4-3 0 0 0,-8 4 0 0 0,3 1 0 0 0,-3 0 0 0 0,-4 5 0 0 0,-6 8 0 0 0,0-2 0 0 0,-5 10 0 0 0,0-3 0 0 0,-4 4 0 0 0,-2 3 0 0 0,-1 4 0 0 0,-4 2 0 0 0,-2 2 0 0 0,-1 3 0 0 0,-3 2 0 0 0,0 2 0 0 0,-1 4 0 0 0,-8 0 0 0 0,-2 4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54:17.044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0 1176 12123 180000 90000,'36'32'0'0'0,"-4"0"0"0"0,0 1 0 0 0,3 6 0 0 0,0 6 0 0 0,4 8 0 0 0,-1 4 0 0 0,1 3 0 0 0,2 4 0 0 0,-2 3 0 0 0,1 0 0 0 0,1-1 0 0 0,0-2 0 0 0,2-6 0 0 0,-2-3 0 0 0,-3-13 0 0 0,-6-3 0 0 0,1-6 0 0 0,2-1 0 0 0,-3-4 0 0 0,-7-5 0 0 0,-2-7 0 0 0,-5-2 0 0 0,-4-5 0 0 0,-1 1 0 0 0,-2-7 0 0 0,3 0 0 0 0,-1-15 0 0 0,3-5 0 0 0,0-10 0 0 0,1 1 0 0 0,-4 5 0 0 0,4 0 0 0 0,2-2 0 0 0,3-2 0 0 0,3-4 0 0 0,5-1 0 0 0,2-6 0 0 0,5 0 0 0 0,5-8 0 0 0,6-4 0 0 0,1-4 0 0 0,4-5 0 0 0,7-13 0 0 0,-28 33 0 0 0,0-1 0 0 0,0-3 0 0 0,0 0 0 0 0,-1 1 0 0 0,0 0 0 0 0,1-3 0 0 0,-1 0 0 0 0,4-2 0 0 0,-1 1 0 0 0,1-1 0 0 0,-1 0 0 0 0,1 0 0 0 0,-1-1 0 0 0,-2 1 0 0 0,-2 1 0 0 0,-2 4 0 0 0,-1 0 0 0 0,3-2 0 0 0,-2 0 0 0 0,21-29 0 0 0,2-1 0 0 0,-3 3 0 0 0,-5 10 0 0 0,-3 9 0 0 0,-5 8 0 0 0,-3 5 0 0 0,0-2 0 0 0,-1 4 0 0 0,-4 6 0 0 0,-2 3 0 0 0,-2 3 0 0 0,-5 3 0 0 0,-2 2 0 0 0,-1 1 0 0 0,1 3 0 0 0,2-3 0 0 0,0 3 0 0 0,-2 0 0 0 0,-2 1 0 0 0,0 2 0 0 0,0-3 0 0 0,-1 4 0 0 0,-2-3 0 0 0,-1 5 0 0 0,-3-2 0 0 0,0 3 0 0 0,3-3 0 0 0,-3 3 0 0 0,3-3 0 0 0,0 0 0 0 0,1-1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0.917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301 0 12123 180000 90000,'-17'0'0'0'0,"1"0"0"0"0,0 1 0 0 0,1 0 0 0 0,-9 2 0 0 0,11 1 0 0 0,-1-1 0 0 0,0 2 0 0 0,0 0 0 0 0,0 1 0 0 0,0 1 0 0 0,1 2 0 0 0,0-1 0 0 0,1 0 0 0 0,2 0 0 0 0,-7 8 0 0 0,3-2 0 0 0,1 1 0 0 0,1-2 0 0 0,1-1 0 0 0,2-2 0 0 0,3-7 0 0 0,10-11 0 0 0,5-11 0 0 0,-1 8 0 0 0,1 0 0 0 0,3-1 0 0 0,1-1 0 0 0,-1 4 0 0 0,0 0 0 0 0,2 1 0 0 0,0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910F3-A807-AD4C-AA74-9253008F2589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A7AB2-0C77-FF41-BF6B-4E8B5BA0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everyone for joining</a:t>
            </a:r>
          </a:p>
          <a:p>
            <a:r>
              <a:rPr lang="en-US" dirty="0"/>
              <a:t>Thanks </a:t>
            </a:r>
            <a:r>
              <a:rPr lang="en-US" dirty="0" err="1"/>
              <a:t>Droidcon</a:t>
            </a:r>
            <a:r>
              <a:rPr lang="en-US" dirty="0"/>
              <a:t> for having me</a:t>
            </a:r>
          </a:p>
          <a:p>
            <a:r>
              <a:rPr lang="en-US" dirty="0"/>
              <a:t>I’m Android engineer since 2011 and my team Kotlin in prod since it’s official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79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5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9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of objections to that</a:t>
            </a:r>
            <a:br>
              <a:rPr lang="en-US" dirty="0"/>
            </a:br>
            <a:r>
              <a:rPr lang="en-US" dirty="0"/>
              <a:t>   -  Running statements where an expression is required - a function would do better</a:t>
            </a:r>
          </a:p>
          <a:p>
            <a:r>
              <a:rPr lang="en-US" dirty="0"/>
              <a:t>   - Object configuration and computing the result – too much for a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simpler mnemonics for scope functions.</a:t>
            </a:r>
          </a:p>
          <a:p>
            <a:r>
              <a:rPr lang="en-US" dirty="0"/>
              <a:t>If want to let some code to run on nullable type use let</a:t>
            </a:r>
          </a:p>
          <a:p>
            <a:r>
              <a:rPr lang="en-US" dirty="0"/>
              <a:t>If you want to apply a set of properties to an object use apply</a:t>
            </a:r>
          </a:p>
          <a:p>
            <a:r>
              <a:rPr lang="en-US" dirty="0"/>
              <a:t>If you want to work with object fields use with, that can be using different fields to construct a new object with multiple parameter</a:t>
            </a:r>
          </a:p>
          <a:p>
            <a:r>
              <a:rPr lang="en-US" dirty="0"/>
              <a:t>but keep this operations consistent</a:t>
            </a:r>
          </a:p>
          <a:p>
            <a:r>
              <a:rPr lang="en-US" dirty="0"/>
              <a:t>If you need to return and object and also do something use also, that cab be some side effect like caching or logging</a:t>
            </a:r>
          </a:p>
          <a:p>
            <a:endParaRPr lang="en-US" dirty="0"/>
          </a:p>
          <a:p>
            <a:r>
              <a:rPr lang="en-US" dirty="0"/>
              <a:t>Also simple rules that help a lot if you call lambdas for result, keep it one line</a:t>
            </a:r>
          </a:p>
          <a:p>
            <a:r>
              <a:rPr lang="en-US" dirty="0"/>
              <a:t>If you work with an object work with a single object, don't call methods of two different things that how you break the scope</a:t>
            </a:r>
          </a:p>
          <a:p>
            <a:r>
              <a:rPr lang="en-US" dirty="0"/>
              <a:t>Establish patterns let for </a:t>
            </a:r>
            <a:r>
              <a:rPr lang="en-US" dirty="0" err="1"/>
              <a:t>nullables</a:t>
            </a:r>
            <a:r>
              <a:rPr lang="en-US" dirty="0"/>
              <a:t>, apply for builders, also for logging, when you see same pattern multiple times you don't have memorize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3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official guidelines for extension functions, but here is a couple I find useful</a:t>
            </a:r>
          </a:p>
          <a:p>
            <a:r>
              <a:rPr lang="en-US" dirty="0"/>
              <a:t>Extension function should always execute and action on the object itself, it should behave like a real method,</a:t>
            </a:r>
          </a:p>
          <a:p>
            <a:r>
              <a:rPr lang="en-US" dirty="0"/>
              <a:t>good examples can be found in KTX library, and one of the bad examples I found in our code looked like that, it looked like string connect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and that doesn't make sense until you realize that string is actually a URL, and should have been a parameter, remember that receiver </a:t>
            </a:r>
          </a:p>
          <a:p>
            <a:r>
              <a:rPr lang="en-US" dirty="0"/>
              <a:t>doesn't have a name</a:t>
            </a:r>
          </a:p>
          <a:p>
            <a:r>
              <a:rPr lang="en-US" dirty="0"/>
              <a:t>Another typical mistake happens when you forget to place file with top level extension function and become harder to find the code</a:t>
            </a:r>
          </a:p>
          <a:p>
            <a:r>
              <a:rPr lang="en-US" dirty="0"/>
              <a:t>Finally always give your functions unique names, if you forget Kotlin will use system ones, and they don't even require an import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2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A23E-CB65-D34F-BD74-6E0561AAB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9BE4D-4E93-AC44-8CC7-5954E8152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C18D-5847-7245-BE7A-D0BE28F6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6CB-635E-A640-A417-ABF8A6FBE11F}" type="datetime1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8CD4-BA0F-D14A-AD0F-1799482B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9A5B-674D-344F-A16F-D9396EC0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5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F30B-4BBA-0543-81FA-03B57416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0B09E-69B4-3841-BC41-D68CDBA8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5130-ABA9-6748-B7E3-21921D5E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D6E1-9A92-5143-822C-B468088CC8AA}" type="datetime1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06F5-4A08-1145-99F0-687CE02B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5780-B3E5-0A43-AC92-05B799A2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D3920-BA14-0247-8D46-513F8285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F378F-8A46-FF49-897D-E3E48A025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F738-23AB-2A4C-A29E-91CBB169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6C7-B5B7-6840-BB63-6D85101AD2CA}" type="datetime1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1FBF-5557-A44B-88DD-C93DA35B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467F-1E40-BF41-A47E-CB6B613C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9602-9C65-AF46-B6DB-6A7AA45A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9493-0318-CF44-8B9F-DD20A6FF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6D6A5-E68C-1449-89BB-12AEDB0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064-6371-E340-9682-814083EAE5A2}" type="datetime1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311C-60CC-5446-8892-A549E590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7E6C-6656-DD4E-AEAF-050974EF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0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5C34-F1B3-534B-AA71-8FA223ED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8137-A9D3-184B-8051-295F29D2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2342-459C-EC4A-99A0-BB324A55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494A-F970-8F4C-81A9-2836211927C2}" type="datetime1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E185-7B66-3749-957F-5825431D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639F-5E21-6E45-8B69-E4ABDE09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228E-343D-534F-8CC3-72F039BC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820B-B79A-3D4C-866F-FC2432B21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D0D2C-600C-3E41-8FB5-38296F61D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A60B1-B146-B64E-9C9B-6C8E1099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BA77-5901-194A-A7B9-A009861B1927}" type="datetime1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78103-69E0-484C-A364-503BB435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0A1E5-C5C9-4343-BAAF-5EDBC989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D24-7F11-9C45-9D3F-F7AE806F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E0BA-54FB-9542-851C-EEC5C824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BF190-D370-F248-A693-EBEF57CC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3246B-59FA-2842-886C-80FFA19D7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848B0-6D2F-D144-84E7-B8BB03FCC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6CC30-3724-9143-80DB-2053605A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A86-CB37-DB4B-B38F-B2C769C391ED}" type="datetime1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CA5C-19E1-9142-9DD7-E5A0E2C8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D5963-85F3-F44B-A221-CDA23B4E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81D9-19E6-E443-8474-FBD16648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E81B6-75F1-6148-8B4C-AFB10689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1E0-835F-C14A-8EB4-EC9B211167DB}" type="datetime1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57055-CB78-1742-AE5E-C4836A83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052C9-41B5-6E47-ADD0-DBEEB092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3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FD239-CC6B-2748-9BDF-08E924B7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1398-AC00-3445-AD83-96010981F1FD}" type="datetime1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12A4E-49F3-4440-BFD9-8B343A14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C52C-D056-7F40-8BDD-9E3199D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26FF-15F5-2B49-A365-D9ECF1D9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07FF-6575-2943-8967-331CB583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B2C8E-991F-E344-86D1-2832FD4F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58F6-0AAF-BF47-ADB0-FF4DB428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2F1A-4F46-524F-9B1A-D9C049B8EA13}" type="datetime1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8AC65-FABB-5F49-AC10-FFF1029B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16C3-C6FD-6241-8E21-1E4F40B1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C1D0-CC78-DF4F-BF3D-E61146D7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57D99-A9B1-3A4A-9C52-B7F599900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BC927-07C1-134F-8C1B-E1E4D52A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A5CE-8EFC-2A48-8B49-8256AD06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4D57-BEB2-6A46-A249-731311247323}" type="datetime1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DF7BB-3F49-6248-A7EE-664FE8E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E53A-0ECD-E749-8527-E477463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l="1000" t="89000" r="9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9BF48-85A0-5440-97E5-7DBA3D03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A84E4-1C4A-7142-B6E8-B463573D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8D1B0-0610-114D-A155-EC9778053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DE08-FDBC-9440-9D82-4B808B2BAA98}" type="datetime1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FBF1D-1D85-7943-B03B-24068E3EC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BFA4-4AD5-D540-9068-5F6F51B8D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190.png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" Type="http://schemas.openxmlformats.org/officeDocument/2006/relationships/image" Target="../media/image63.png"/><Relationship Id="rId21" Type="http://schemas.openxmlformats.org/officeDocument/2006/relationships/image" Target="../media/image72.png"/><Relationship Id="rId7" Type="http://schemas.openxmlformats.org/officeDocument/2006/relationships/customXml" Target="../ink/ink72.xml"/><Relationship Id="rId12" Type="http://schemas.openxmlformats.org/officeDocument/2006/relationships/customXml" Target="../ink/ink73.xml"/><Relationship Id="rId17" Type="http://schemas.openxmlformats.org/officeDocument/2006/relationships/image" Target="../media/image211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75.xml"/><Relationship Id="rId20" Type="http://schemas.openxmlformats.org/officeDocument/2006/relationships/customXml" Target="../ink/ink77.xml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24" Type="http://schemas.openxmlformats.org/officeDocument/2006/relationships/customXml" Target="../ink/ink79.xml"/><Relationship Id="rId5" Type="http://schemas.openxmlformats.org/officeDocument/2006/relationships/customXml" Target="../ink/ink71.xml"/><Relationship Id="rId15" Type="http://schemas.openxmlformats.org/officeDocument/2006/relationships/image" Target="../media/image200.png"/><Relationship Id="rId23" Type="http://schemas.openxmlformats.org/officeDocument/2006/relationships/image" Target="../media/image73.png"/><Relationship Id="rId28" Type="http://schemas.openxmlformats.org/officeDocument/2006/relationships/customXml" Target="../ink/ink81.xml"/><Relationship Id="rId10" Type="http://schemas.openxmlformats.org/officeDocument/2006/relationships/image" Target="../media/image68.png"/><Relationship Id="rId19" Type="http://schemas.openxmlformats.org/officeDocument/2006/relationships/image" Target="../media/image220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o2ris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o2rist" TargetMode="External"/><Relationship Id="rId4" Type="http://schemas.openxmlformats.org/officeDocument/2006/relationships/hyperlink" Target="https://twitter.com/fo2ris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8" Type="http://schemas.openxmlformats.org/officeDocument/2006/relationships/image" Target="../media/image80.png"/><Relationship Id="rId3" Type="http://schemas.openxmlformats.org/officeDocument/2006/relationships/customXml" Target="../ink/ink17.xml"/><Relationship Id="rId21" Type="http://schemas.openxmlformats.org/officeDocument/2006/relationships/customXml" Target="../ink/ink22.xml"/><Relationship Id="rId7" Type="http://schemas.openxmlformats.org/officeDocument/2006/relationships/customXml" Target="../ink/ink19.xml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24" Type="http://schemas.openxmlformats.org/officeDocument/2006/relationships/image" Target="../media/image20.png"/><Relationship Id="rId5" Type="http://schemas.openxmlformats.org/officeDocument/2006/relationships/customXml" Target="../ink/ink18.xml"/><Relationship Id="rId23" Type="http://schemas.openxmlformats.org/officeDocument/2006/relationships/customXml" Target="../ink/ink23.xml"/><Relationship Id="rId19" Type="http://schemas.openxmlformats.org/officeDocument/2006/relationships/customXml" Target="../ink/ink21.xml"/><Relationship Id="rId4" Type="http://schemas.openxmlformats.org/officeDocument/2006/relationships/image" Target="../media/image18.png"/><Relationship Id="rId9" Type="http://schemas.openxmlformats.org/officeDocument/2006/relationships/customXml" Target="../ink/ink20.xml"/><Relationship Id="rId22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lk.io/droidcon" TargetMode="External"/><Relationship Id="rId5" Type="http://schemas.openxmlformats.org/officeDocument/2006/relationships/image" Target="../media/image111.png"/><Relationship Id="rId4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lk.io/droidcon" TargetMode="External"/><Relationship Id="rId5" Type="http://schemas.openxmlformats.org/officeDocument/2006/relationships/image" Target="../media/image111.png"/><Relationship Id="rId4" Type="http://schemas.openxmlformats.org/officeDocument/2006/relationships/customXml" Target="../ink/ink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61.png"/><Relationship Id="rId3" Type="http://schemas.openxmlformats.org/officeDocument/2006/relationships/image" Target="../media/image25.jpg"/><Relationship Id="rId7" Type="http://schemas.openxmlformats.org/officeDocument/2006/relationships/image" Target="../media/image231.png"/><Relationship Id="rId12" Type="http://schemas.openxmlformats.org/officeDocument/2006/relationships/customXml" Target="../ink/ink29.xml"/><Relationship Id="rId17" Type="http://schemas.openxmlformats.org/officeDocument/2006/relationships/image" Target="../media/image28.png"/><Relationship Id="rId2" Type="http://schemas.openxmlformats.org/officeDocument/2006/relationships/image" Target="../media/image21.png"/><Relationship Id="rId16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5.png"/><Relationship Id="rId5" Type="http://schemas.openxmlformats.org/officeDocument/2006/relationships/hyperlink" Target="https://tlk.io/droidcon" TargetMode="External"/><Relationship Id="rId15" Type="http://schemas.openxmlformats.org/officeDocument/2006/relationships/image" Target="../media/image27.png"/><Relationship Id="rId10" Type="http://schemas.openxmlformats.org/officeDocument/2006/relationships/customXml" Target="../ink/ink28.xml"/><Relationship Id="rId4" Type="http://schemas.openxmlformats.org/officeDocument/2006/relationships/image" Target="../media/image26.png"/><Relationship Id="rId9" Type="http://schemas.openxmlformats.org/officeDocument/2006/relationships/image" Target="../media/image240.png"/><Relationship Id="rId14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7" Type="http://schemas.openxmlformats.org/officeDocument/2006/relationships/hyperlink" Target="https://tlk.io/droidc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33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.xml"/><Relationship Id="rId18" Type="http://schemas.openxmlformats.org/officeDocument/2006/relationships/image" Target="../media/image290.png"/><Relationship Id="rId26" Type="http://schemas.openxmlformats.org/officeDocument/2006/relationships/image" Target="../media/image33.png"/><Relationship Id="rId39" Type="http://schemas.openxmlformats.org/officeDocument/2006/relationships/customXml" Target="../ink/ink52.xml"/><Relationship Id="rId21" Type="http://schemas.openxmlformats.org/officeDocument/2006/relationships/customXml" Target="../ink/ink43.xml"/><Relationship Id="rId34" Type="http://schemas.openxmlformats.org/officeDocument/2006/relationships/image" Target="../media/image37.png"/><Relationship Id="rId42" Type="http://schemas.openxmlformats.org/officeDocument/2006/relationships/image" Target="../media/image41.png"/><Relationship Id="rId47" Type="http://schemas.openxmlformats.org/officeDocument/2006/relationships/customXml" Target="../ink/ink56.xml"/><Relationship Id="rId50" Type="http://schemas.openxmlformats.org/officeDocument/2006/relationships/image" Target="../media/image45.png"/><Relationship Id="rId55" Type="http://schemas.openxmlformats.org/officeDocument/2006/relationships/customXml" Target="../ink/ink60.xml"/><Relationship Id="rId7" Type="http://schemas.openxmlformats.org/officeDocument/2006/relationships/customXml" Target="../ink/ink36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0.png"/><Relationship Id="rId29" Type="http://schemas.openxmlformats.org/officeDocument/2006/relationships/customXml" Target="../ink/ink47.xml"/><Relationship Id="rId11" Type="http://schemas.openxmlformats.org/officeDocument/2006/relationships/customXml" Target="../ink/ink38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51.xml"/><Relationship Id="rId40" Type="http://schemas.openxmlformats.org/officeDocument/2006/relationships/image" Target="../media/image40.png"/><Relationship Id="rId45" Type="http://schemas.openxmlformats.org/officeDocument/2006/relationships/customXml" Target="../ink/ink55.xml"/><Relationship Id="rId53" Type="http://schemas.openxmlformats.org/officeDocument/2006/relationships/customXml" Target="../ink/ink59.xml"/><Relationship Id="rId58" Type="http://schemas.openxmlformats.org/officeDocument/2006/relationships/image" Target="../media/image49.png"/><Relationship Id="rId5" Type="http://schemas.openxmlformats.org/officeDocument/2006/relationships/customXml" Target="../ink/ink35.xml"/><Relationship Id="rId19" Type="http://schemas.openxmlformats.org/officeDocument/2006/relationships/customXml" Target="../ink/ink42.xml"/><Relationship Id="rId4" Type="http://schemas.openxmlformats.org/officeDocument/2006/relationships/image" Target="../media/image221.png"/><Relationship Id="rId9" Type="http://schemas.openxmlformats.org/officeDocument/2006/relationships/customXml" Target="../ink/ink37.xml"/><Relationship Id="rId14" Type="http://schemas.openxmlformats.org/officeDocument/2006/relationships/image" Target="../media/image270.png"/><Relationship Id="rId22" Type="http://schemas.openxmlformats.org/officeDocument/2006/relationships/image" Target="../media/image31.png"/><Relationship Id="rId27" Type="http://schemas.openxmlformats.org/officeDocument/2006/relationships/customXml" Target="../ink/ink46.xml"/><Relationship Id="rId30" Type="http://schemas.openxmlformats.org/officeDocument/2006/relationships/image" Target="../media/image35.png"/><Relationship Id="rId35" Type="http://schemas.openxmlformats.org/officeDocument/2006/relationships/customXml" Target="../ink/ink50.xml"/><Relationship Id="rId43" Type="http://schemas.openxmlformats.org/officeDocument/2006/relationships/customXml" Target="../ink/ink54.xml"/><Relationship Id="rId48" Type="http://schemas.openxmlformats.org/officeDocument/2006/relationships/image" Target="../media/image44.png"/><Relationship Id="rId56" Type="http://schemas.openxmlformats.org/officeDocument/2006/relationships/image" Target="../media/image48.png"/><Relationship Id="rId8" Type="http://schemas.openxmlformats.org/officeDocument/2006/relationships/image" Target="../media/image241.png"/><Relationship Id="rId51" Type="http://schemas.openxmlformats.org/officeDocument/2006/relationships/customXml" Target="../ink/ink58.xml"/><Relationship Id="rId3" Type="http://schemas.openxmlformats.org/officeDocument/2006/relationships/customXml" Target="../ink/ink34.xml"/><Relationship Id="rId12" Type="http://schemas.openxmlformats.org/officeDocument/2006/relationships/image" Target="../media/image260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20" Type="http://schemas.openxmlformats.org/officeDocument/2006/relationships/image" Target="../media/image300.png"/><Relationship Id="rId41" Type="http://schemas.openxmlformats.org/officeDocument/2006/relationships/customXml" Target="../ink/ink53.xml"/><Relationship Id="rId5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49" Type="http://schemas.openxmlformats.org/officeDocument/2006/relationships/customXml" Target="../ink/ink57.xml"/><Relationship Id="rId57" Type="http://schemas.openxmlformats.org/officeDocument/2006/relationships/customXml" Target="../ink/ink61.xml"/><Relationship Id="rId10" Type="http://schemas.openxmlformats.org/officeDocument/2006/relationships/image" Target="../media/image251.png"/><Relationship Id="rId31" Type="http://schemas.openxmlformats.org/officeDocument/2006/relationships/customXml" Target="../ink/ink48.xml"/><Relationship Id="rId44" Type="http://schemas.openxmlformats.org/officeDocument/2006/relationships/image" Target="../media/image42.png"/><Relationship Id="rId5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65.xml"/><Relationship Id="rId18" Type="http://schemas.openxmlformats.org/officeDocument/2006/relationships/image" Target="../media/image411.png"/><Relationship Id="rId26" Type="http://schemas.openxmlformats.org/officeDocument/2006/relationships/image" Target="../media/image58.png"/><Relationship Id="rId3" Type="http://schemas.openxmlformats.org/officeDocument/2006/relationships/image" Target="../media/image50.png"/><Relationship Id="rId21" Type="http://schemas.openxmlformats.org/officeDocument/2006/relationships/image" Target="../media/image550.png"/><Relationship Id="rId7" Type="http://schemas.openxmlformats.org/officeDocument/2006/relationships/customXml" Target="../ink/ink62.xml"/><Relationship Id="rId12" Type="http://schemas.openxmlformats.org/officeDocument/2006/relationships/image" Target="../media/image380.png"/><Relationship Id="rId17" Type="http://schemas.openxmlformats.org/officeDocument/2006/relationships/customXml" Target="../ink/ink67.xml"/><Relationship Id="rId25" Type="http://schemas.openxmlformats.org/officeDocument/2006/relationships/customXml" Target="../ink/ink7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0.png"/><Relationship Id="rId20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64.xml"/><Relationship Id="rId24" Type="http://schemas.openxmlformats.org/officeDocument/2006/relationships/image" Target="../media/image57.png"/><Relationship Id="rId5" Type="http://schemas.openxmlformats.org/officeDocument/2006/relationships/image" Target="../media/image52.png"/><Relationship Id="rId15" Type="http://schemas.openxmlformats.org/officeDocument/2006/relationships/customXml" Target="../ink/ink66.xml"/><Relationship Id="rId23" Type="http://schemas.openxmlformats.org/officeDocument/2006/relationships/image" Target="../media/image560.png"/><Relationship Id="rId10" Type="http://schemas.openxmlformats.org/officeDocument/2006/relationships/image" Target="../media/image55.png"/><Relationship Id="rId19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customXml" Target="../ink/ink63.xml"/><Relationship Id="rId14" Type="http://schemas.openxmlformats.org/officeDocument/2006/relationships/image" Target="../media/image390.png"/><Relationship Id="rId22" Type="http://schemas.openxmlformats.org/officeDocument/2006/relationships/customXml" Target="../ink/ink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55CA-094C-B24A-9130-A0F412081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269C5"/>
                </a:solidFill>
              </a:rPr>
              <a:t>Scope and extension functions</a:t>
            </a:r>
            <a:br>
              <a:rPr lang="en-US" b="1" dirty="0">
                <a:solidFill>
                  <a:srgbClr val="5269C5"/>
                </a:solidFill>
              </a:rPr>
            </a:br>
            <a:endParaRPr lang="en-US" dirty="0">
              <a:solidFill>
                <a:srgbClr val="5269C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84BB2-CDD0-2E4C-B4CF-70A5215D8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j-lt"/>
              </a:rPr>
              <a:t>when to use and how to improve, not harm the code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D2FD1-0D71-004D-86DC-25EEE834530C}"/>
              </a:ext>
            </a:extLst>
          </p:cNvPr>
          <p:cNvSpPr txBox="1"/>
          <p:nvPr/>
        </p:nvSpPr>
        <p:spPr>
          <a:xfrm>
            <a:off x="8686800" y="6096000"/>
            <a:ext cx="28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Dmitry Sitnikov / </a:t>
            </a:r>
            <a:r>
              <a:rPr lang="en-US" dirty="0">
                <a:solidFill>
                  <a:srgbClr val="0070C0"/>
                </a:solidFill>
              </a:rPr>
              <a:t>@fo2rist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3AAFFB-D549-B740-875E-EAAB43B4F6DA}"/>
                  </a:ext>
                </a:extLst>
              </p14:cNvPr>
              <p14:cNvContentPartPr/>
              <p14:nvPr/>
            </p14:nvContentPartPr>
            <p14:xfrm>
              <a:off x="8893640" y="5134920"/>
              <a:ext cx="28800" cy="2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3AAFFB-D549-B740-875E-EAAB43B4F6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5640" y="5117280"/>
                <a:ext cx="6444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188099C-F63A-984E-A4FE-F00640931D25}"/>
              </a:ext>
            </a:extLst>
          </p:cNvPr>
          <p:cNvGrpSpPr/>
          <p:nvPr/>
        </p:nvGrpSpPr>
        <p:grpSpPr>
          <a:xfrm>
            <a:off x="174773" y="5821680"/>
            <a:ext cx="995850" cy="888444"/>
            <a:chOff x="3156680" y="1613040"/>
            <a:chExt cx="3926255" cy="36306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0DC5A86-00A6-3048-839B-EF3363591836}"/>
                </a:ext>
              </a:extLst>
            </p:cNvPr>
            <p:cNvGrpSpPr/>
            <p:nvPr/>
          </p:nvGrpSpPr>
          <p:grpSpPr>
            <a:xfrm>
              <a:off x="3166400" y="1613040"/>
              <a:ext cx="3916535" cy="3606840"/>
              <a:chOff x="3166400" y="1613040"/>
              <a:chExt cx="3916535" cy="360684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CA076E1-E9B1-6845-991E-222734DDFE37}"/>
                      </a:ext>
                    </a:extLst>
                  </p14:cNvPr>
                  <p14:cNvContentPartPr/>
                  <p14:nvPr/>
                </p14:nvContentPartPr>
                <p14:xfrm>
                  <a:off x="3166400" y="1619804"/>
                  <a:ext cx="3916535" cy="3600076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CA076E1-E9B1-6845-991E-222734DDFE3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095448" y="1546273"/>
                    <a:ext cx="4057019" cy="37456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A4DD6733-DD16-4E43-8057-C42099AC1742}"/>
                      </a:ext>
                    </a:extLst>
                  </p14:cNvPr>
                  <p14:cNvContentPartPr/>
                  <p14:nvPr/>
                </p14:nvContentPartPr>
                <p14:xfrm>
                  <a:off x="4515680" y="1613040"/>
                  <a:ext cx="2157840" cy="185868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A4DD6733-DD16-4E43-8057-C42099AC174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444745" y="1539516"/>
                    <a:ext cx="2298291" cy="20042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72CB92C7-ED59-0349-B29D-539A1DE62A9F}"/>
                      </a:ext>
                    </a:extLst>
                  </p14:cNvPr>
                  <p14:cNvContentPartPr/>
                  <p14:nvPr/>
                </p14:nvContentPartPr>
                <p14:xfrm>
                  <a:off x="4976840" y="1613040"/>
                  <a:ext cx="1872360" cy="17946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72CB92C7-ED59-0349-B29D-539A1DE62A9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905917" y="1539551"/>
                    <a:ext cx="2012787" cy="19401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8A80D584-C06C-4643-9773-F469EE9E7C94}"/>
                      </a:ext>
                    </a:extLst>
                  </p14:cNvPr>
                  <p14:cNvContentPartPr/>
                  <p14:nvPr/>
                </p14:nvContentPartPr>
                <p14:xfrm>
                  <a:off x="5054960" y="1615200"/>
                  <a:ext cx="1879920" cy="12171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8A80D584-C06C-4643-9773-F469EE9E7C9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984020" y="1541700"/>
                    <a:ext cx="2020382" cy="13626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EAFB5FC2-0A2D-F843-884B-8D7D742134C9}"/>
                      </a:ext>
                    </a:extLst>
                  </p14:cNvPr>
                  <p14:cNvContentPartPr/>
                  <p14:nvPr/>
                </p14:nvContentPartPr>
                <p14:xfrm>
                  <a:off x="3237680" y="1617000"/>
                  <a:ext cx="3811320" cy="35629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EAFB5FC2-0A2D-F843-884B-8D7D742134C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66732" y="1543477"/>
                    <a:ext cx="3951797" cy="370849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1362B58-A14D-4944-B9DB-41CC4FDFBDB4}"/>
                </a:ext>
              </a:extLst>
            </p:cNvPr>
            <p:cNvGrpSpPr/>
            <p:nvPr/>
          </p:nvGrpSpPr>
          <p:grpSpPr>
            <a:xfrm>
              <a:off x="3156680" y="1613040"/>
              <a:ext cx="2352240" cy="2247120"/>
              <a:chOff x="3156680" y="1613040"/>
              <a:chExt cx="2352240" cy="224712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52D647F8-9D6D-3D45-9325-84F04C96C222}"/>
                      </a:ext>
                    </a:extLst>
                  </p14:cNvPr>
                  <p14:cNvContentPartPr/>
                  <p14:nvPr/>
                </p14:nvContentPartPr>
                <p14:xfrm>
                  <a:off x="3161360" y="1613040"/>
                  <a:ext cx="2347560" cy="2199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52D647F8-9D6D-3D45-9325-84F04C96C22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090437" y="1539524"/>
                    <a:ext cx="2487988" cy="23451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5DE88CCE-6943-CB41-A5E7-94517DE5A0D8}"/>
                      </a:ext>
                    </a:extLst>
                  </p14:cNvPr>
                  <p14:cNvContentPartPr/>
                  <p14:nvPr/>
                </p14:nvContentPartPr>
                <p14:xfrm>
                  <a:off x="3212840" y="1613040"/>
                  <a:ext cx="778680" cy="7106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5DE88CCE-6943-CB41-A5E7-94517DE5A0D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141922" y="1539627"/>
                    <a:ext cx="919098" cy="8559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03753921-D202-474D-937B-9FE34955CA9B}"/>
                      </a:ext>
                    </a:extLst>
                  </p14:cNvPr>
                  <p14:cNvContentPartPr/>
                  <p14:nvPr/>
                </p14:nvContentPartPr>
                <p14:xfrm>
                  <a:off x="3176840" y="1613040"/>
                  <a:ext cx="427320" cy="222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03753921-D202-474D-937B-9FE34955CA9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106092" y="1539856"/>
                    <a:ext cx="567402" cy="3673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4266D5BB-857B-584F-A968-9ADA2A363BB0}"/>
                      </a:ext>
                    </a:extLst>
                  </p14:cNvPr>
                  <p14:cNvContentPartPr/>
                  <p14:nvPr/>
                </p14:nvContentPartPr>
                <p14:xfrm>
                  <a:off x="3356480" y="1644000"/>
                  <a:ext cx="50400" cy="216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266D5BB-857B-584F-A968-9ADA2A363BB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286480" y="1576500"/>
                    <a:ext cx="189000" cy="155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16FE7EC-4952-C343-A69F-2DCA485187A3}"/>
                      </a:ext>
                    </a:extLst>
                  </p14:cNvPr>
                  <p14:cNvContentPartPr/>
                  <p14:nvPr/>
                </p14:nvContentPartPr>
                <p14:xfrm>
                  <a:off x="3156680" y="1613040"/>
                  <a:ext cx="397440" cy="4899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16FE7EC-4952-C343-A69F-2DCA485187A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085961" y="1539693"/>
                    <a:ext cx="537463" cy="635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BABA767-EEE0-0845-B8A0-FFC1A5C48E2A}"/>
                      </a:ext>
                    </a:extLst>
                  </p14:cNvPr>
                  <p14:cNvContentPartPr/>
                  <p14:nvPr/>
                </p14:nvContentPartPr>
                <p14:xfrm>
                  <a:off x="3156680" y="1617000"/>
                  <a:ext cx="1260000" cy="15109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BABA767-EEE0-0845-B8A0-FFC1A5C48E2A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085814" y="1543512"/>
                    <a:ext cx="1400315" cy="16564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7C9EAFDF-31B0-F349-AC20-9D9D411C244E}"/>
                      </a:ext>
                    </a:extLst>
                  </p14:cNvPr>
                  <p14:cNvContentPartPr/>
                  <p14:nvPr/>
                </p14:nvContentPartPr>
                <p14:xfrm>
                  <a:off x="3156680" y="1620240"/>
                  <a:ext cx="2082960" cy="2239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7C9EAFDF-31B0-F349-AC20-9D9D411C244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085734" y="1546704"/>
                    <a:ext cx="2223432" cy="23855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96D01D8-36BA-344C-88A0-CEC50DCD0976}"/>
                      </a:ext>
                    </a:extLst>
                  </p14:cNvPr>
                  <p14:cNvContentPartPr/>
                  <p14:nvPr/>
                </p14:nvContentPartPr>
                <p14:xfrm>
                  <a:off x="3192320" y="1613040"/>
                  <a:ext cx="1488600" cy="1319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96D01D8-36BA-344C-88A0-CEC50DCD097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121434" y="1539515"/>
                    <a:ext cx="1628954" cy="14646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1E61A0-CE59-994F-8339-76F86FECCD78}"/>
                    </a:ext>
                  </a:extLst>
                </p14:cNvPr>
                <p14:cNvContentPartPr/>
                <p14:nvPr/>
              </p14:nvContentPartPr>
              <p14:xfrm>
                <a:off x="3334520" y="3431040"/>
                <a:ext cx="3331080" cy="1812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1E61A0-CE59-994F-8339-76F86FECCD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63586" y="3357536"/>
                  <a:ext cx="3471530" cy="1958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100781-17AD-014D-BA44-E61C10BE5BED}"/>
                    </a:ext>
                  </a:extLst>
                </p14:cNvPr>
                <p14:cNvContentPartPr/>
                <p14:nvPr/>
              </p14:nvContentPartPr>
              <p14:xfrm>
                <a:off x="3157400" y="3483960"/>
                <a:ext cx="1035000" cy="169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100781-17AD-014D-BA44-E61C10BE5BE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86510" y="3410427"/>
                  <a:ext cx="1175363" cy="183831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822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B40E-B03B-F845-9D37-45C572C0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tips — other extension functions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D8FBA-F16D-1844-9B3F-0F436358E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93"/>
          <a:stretch/>
        </p:blipFill>
        <p:spPr>
          <a:xfrm>
            <a:off x="680259" y="1856547"/>
            <a:ext cx="8229600" cy="267754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65CCF5A-9849-5542-920E-DE089A9396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300"/>
          <a:stretch/>
        </p:blipFill>
        <p:spPr>
          <a:xfrm>
            <a:off x="838200" y="5083877"/>
            <a:ext cx="8229600" cy="1245803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AA3C110-847B-FE4A-808B-C3A6B8730954}"/>
              </a:ext>
            </a:extLst>
          </p:cNvPr>
          <p:cNvSpPr txBox="1">
            <a:spLocks/>
          </p:cNvSpPr>
          <p:nvPr/>
        </p:nvSpPr>
        <p:spPr>
          <a:xfrm>
            <a:off x="838200" y="4578985"/>
            <a:ext cx="10515600" cy="667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.use()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67CAE0-EED1-9E43-A38F-431E0415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065"/>
            <a:ext cx="10515600" cy="490855"/>
          </a:xfrm>
        </p:spPr>
        <p:txBody>
          <a:bodyPr/>
          <a:lstStyle/>
          <a:p>
            <a:r>
              <a:rPr lang="en-US" dirty="0"/>
              <a:t>infix extension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9C6B3-BAD1-DC4E-82EA-CE20CA08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B40E-B03B-F845-9D37-45C572C0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tips — contracts and reified parameters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6778528-9F84-DB4F-BE91-CEC625C38D3D}"/>
              </a:ext>
            </a:extLst>
          </p:cNvPr>
          <p:cNvSpPr txBox="1">
            <a:spLocks/>
          </p:cNvSpPr>
          <p:nvPr/>
        </p:nvSpPr>
        <p:spPr>
          <a:xfrm>
            <a:off x="838200" y="1408492"/>
            <a:ext cx="10515600" cy="56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contracts in validation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C4994-E1AA-694C-8F3B-09C58C42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2519"/>
            <a:ext cx="10953598" cy="760667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9564DDD-5D7A-5D4D-A701-08ED56BE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2905"/>
            <a:ext cx="10515600" cy="564391"/>
          </a:xfrm>
        </p:spPr>
        <p:txBody>
          <a:bodyPr>
            <a:normAutofit/>
          </a:bodyPr>
          <a:lstStyle/>
          <a:p>
            <a:r>
              <a:rPr lang="en-US" dirty="0"/>
              <a:t>reified types with inline function for generics with initialization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341574-C759-D84B-8958-0F559ACCB2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64"/>
          <a:stretch/>
        </p:blipFill>
        <p:spPr>
          <a:xfrm>
            <a:off x="1228008" y="3429000"/>
            <a:ext cx="8936718" cy="33553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C9D51-DDCD-9747-9E5E-B5E091B5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B3D8-2B33-4D4F-9B48-92D59E9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example — scope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A9F1F-3DBD-604F-B4C6-C6EB43B89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746" y="1591881"/>
            <a:ext cx="12253492" cy="113423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1340FD4-D214-6543-A28F-124DDAA52E93}"/>
              </a:ext>
            </a:extLst>
          </p:cNvPr>
          <p:cNvGrpSpPr/>
          <p:nvPr/>
        </p:nvGrpSpPr>
        <p:grpSpPr>
          <a:xfrm>
            <a:off x="182880" y="2712070"/>
            <a:ext cx="12070080" cy="1190021"/>
            <a:chOff x="182880" y="3839830"/>
            <a:chExt cx="12070080" cy="119002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3CC2258-71BC-B64F-AB86-C15CC2D4AD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50" r="-554"/>
            <a:stretch/>
          </p:blipFill>
          <p:spPr>
            <a:xfrm>
              <a:off x="182880" y="3839830"/>
              <a:ext cx="12070080" cy="1190021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BCA7F-D2A8-4849-AAE1-EABA9F4B1CBF}"/>
                </a:ext>
              </a:extLst>
            </p:cNvPr>
            <p:cNvGrpSpPr/>
            <p:nvPr/>
          </p:nvGrpSpPr>
          <p:grpSpPr>
            <a:xfrm>
              <a:off x="3339720" y="4403080"/>
              <a:ext cx="480600" cy="314245"/>
              <a:chOff x="3339720" y="4403080"/>
              <a:chExt cx="480600" cy="314245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917BBE68-E6A1-F046-8BED-0369B98989EA}"/>
                      </a:ext>
                    </a:extLst>
                  </p14:cNvPr>
                  <p14:cNvContentPartPr/>
                  <p14:nvPr/>
                </p14:nvContentPartPr>
                <p14:xfrm>
                  <a:off x="3339720" y="4403080"/>
                  <a:ext cx="309240" cy="216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917BBE68-E6A1-F046-8BED-0369B98989E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08077" y="4371400"/>
                    <a:ext cx="372167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E4D540A1-0CED-E84E-BBD2-6E4CED5BCC3C}"/>
                      </a:ext>
                    </a:extLst>
                  </p14:cNvPr>
                  <p14:cNvContentPartPr/>
                  <p14:nvPr/>
                </p14:nvContentPartPr>
                <p14:xfrm>
                  <a:off x="3477600" y="4707605"/>
                  <a:ext cx="342720" cy="97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E4D540A1-0CED-E84E-BBD2-6E4CED5BCC3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45920" y="4677056"/>
                    <a:ext cx="405720" cy="7047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37E471F-668A-8642-8427-1C38DF243B16}"/>
              </a:ext>
            </a:extLst>
          </p:cNvPr>
          <p:cNvPicPr>
            <a:picLocks/>
          </p:cNvPicPr>
          <p:nvPr/>
        </p:nvPicPr>
        <p:blipFill rotWithShape="1">
          <a:blip r:embed="rId9"/>
          <a:srcRect l="1525" r="44623"/>
          <a:stretch/>
        </p:blipFill>
        <p:spPr>
          <a:xfrm>
            <a:off x="149426" y="1612329"/>
            <a:ext cx="6550316" cy="10972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4344D2-9659-6B4C-850B-3AE93E0D12C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97" r="-401"/>
          <a:stretch/>
        </p:blipFill>
        <p:spPr>
          <a:xfrm>
            <a:off x="182880" y="3896475"/>
            <a:ext cx="12070080" cy="10970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2D65A6-9EA0-4842-9E00-20274E88589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44" r="-993"/>
          <a:stretch/>
        </p:blipFill>
        <p:spPr>
          <a:xfrm>
            <a:off x="182880" y="5153726"/>
            <a:ext cx="12161520" cy="83673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19877C4-1071-E64F-99CA-BB4820D02DDB}"/>
              </a:ext>
            </a:extLst>
          </p:cNvPr>
          <p:cNvGrpSpPr/>
          <p:nvPr/>
        </p:nvGrpSpPr>
        <p:grpSpPr>
          <a:xfrm>
            <a:off x="3259240" y="1726560"/>
            <a:ext cx="3720471" cy="806400"/>
            <a:chOff x="3259240" y="2996560"/>
            <a:chExt cx="3720471" cy="806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E5693E-F83A-BF4A-A4AE-D08FD4E79E68}"/>
                    </a:ext>
                  </a:extLst>
                </p14:cNvPr>
                <p14:cNvContentPartPr/>
                <p14:nvPr/>
              </p14:nvContentPartPr>
              <p14:xfrm>
                <a:off x="3259240" y="2996560"/>
                <a:ext cx="1001160" cy="806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E5693E-F83A-BF4A-A4AE-D08FD4E79E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1600" y="2978920"/>
                  <a:ext cx="103680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764DE0-B2F0-E345-B5A9-599D64573C2D}"/>
                    </a:ext>
                  </a:extLst>
                </p14:cNvPr>
                <p14:cNvContentPartPr/>
                <p14:nvPr/>
              </p14:nvContentPartPr>
              <p14:xfrm>
                <a:off x="4260400" y="3179440"/>
                <a:ext cx="2491560" cy="46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764DE0-B2F0-E345-B5A9-599D64573C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42400" y="3161440"/>
                  <a:ext cx="25272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2BF337-5A21-BF4A-B064-DA425895AF40}"/>
                    </a:ext>
                  </a:extLst>
                </p14:cNvPr>
                <p14:cNvContentPartPr/>
                <p14:nvPr/>
              </p14:nvContentPartPr>
              <p14:xfrm>
                <a:off x="6460376" y="3147867"/>
                <a:ext cx="291583" cy="184613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2BF337-5A21-BF4A-B064-DA425895AF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2399" y="3130233"/>
                  <a:ext cx="327177" cy="2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1647E9-904A-414B-82D3-6B6C1CB2232D}"/>
                    </a:ext>
                  </a:extLst>
                </p14:cNvPr>
                <p14:cNvContentPartPr/>
                <p14:nvPr/>
              </p14:nvContentPartPr>
              <p14:xfrm>
                <a:off x="6751960" y="3140100"/>
                <a:ext cx="227751" cy="270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1647E9-904A-414B-82D3-6B6C1CB223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3970" y="3122105"/>
                  <a:ext cx="263371" cy="30590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A030EF-9BE8-7743-A28A-12A5DBAE98DC}"/>
              </a:ext>
            </a:extLst>
          </p:cNvPr>
          <p:cNvGrpSpPr/>
          <p:nvPr/>
        </p:nvGrpSpPr>
        <p:grpSpPr>
          <a:xfrm>
            <a:off x="4260400" y="1775083"/>
            <a:ext cx="302312" cy="703620"/>
            <a:chOff x="5793094" y="2954564"/>
            <a:chExt cx="613440" cy="142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7223A4-79BF-9E49-A9BE-CADE27703EF6}"/>
                    </a:ext>
                  </a:extLst>
                </p14:cNvPr>
                <p14:cNvContentPartPr/>
                <p14:nvPr/>
              </p14:nvContentPartPr>
              <p14:xfrm>
                <a:off x="5793094" y="2954564"/>
                <a:ext cx="613440" cy="103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7223A4-79BF-9E49-A9BE-CADE27703E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28829" y="2890307"/>
                  <a:ext cx="741970" cy="1158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B10FB3-91C1-E845-A2E5-40BC40AEF5E3}"/>
                    </a:ext>
                  </a:extLst>
                </p14:cNvPr>
                <p14:cNvContentPartPr/>
                <p14:nvPr/>
              </p14:nvContentPartPr>
              <p14:xfrm>
                <a:off x="5900374" y="4225364"/>
                <a:ext cx="172800" cy="156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B10FB3-91C1-E845-A2E5-40BC40AEF5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6212" y="4161120"/>
                  <a:ext cx="300395" cy="2854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7501ED-8C61-294D-8CA5-C00E64FFD8CA}"/>
                  </a:ext>
                </a:extLst>
              </p14:cNvPr>
              <p14:cNvContentPartPr/>
              <p14:nvPr/>
            </p14:nvContentPartPr>
            <p14:xfrm>
              <a:off x="4416657" y="4233567"/>
              <a:ext cx="668300" cy="42286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7501ED-8C61-294D-8CA5-C00E64FFD8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4987" y="4201897"/>
                <a:ext cx="731279" cy="485845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09284BC-F029-C349-B99C-CA1630630330}"/>
              </a:ext>
            </a:extLst>
          </p:cNvPr>
          <p:cNvGrpSpPr/>
          <p:nvPr/>
        </p:nvGrpSpPr>
        <p:grpSpPr>
          <a:xfrm>
            <a:off x="3980289" y="5215078"/>
            <a:ext cx="1104668" cy="799562"/>
            <a:chOff x="5769694" y="2882713"/>
            <a:chExt cx="1164847" cy="843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D4D051-9D7A-F247-8ED4-05398A9EA2C6}"/>
                    </a:ext>
                  </a:extLst>
                </p14:cNvPr>
                <p14:cNvContentPartPr/>
                <p14:nvPr/>
              </p14:nvContentPartPr>
              <p14:xfrm>
                <a:off x="5769694" y="3058660"/>
                <a:ext cx="690682" cy="583864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D4D051-9D7A-F247-8ED4-05398A9EA2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36280" y="3025633"/>
                  <a:ext cx="757510" cy="650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4D125C-934D-8444-9DDC-FDC44C50C56E}"/>
                    </a:ext>
                  </a:extLst>
                </p14:cNvPr>
                <p14:cNvContentPartPr/>
                <p14:nvPr/>
              </p14:nvContentPartPr>
              <p14:xfrm>
                <a:off x="5911421" y="2882713"/>
                <a:ext cx="1023120" cy="843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4D125C-934D-8444-9DDC-FDC44C50C5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78013" y="2849307"/>
                  <a:ext cx="1089936" cy="90993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A0AF949-FD32-E644-9BB0-FC906891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B3D8-2B33-4D4F-9B48-92D59E9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example — extension functions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43C0C06E-3E34-5E48-B2A7-06AFEA22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5" y="1938575"/>
            <a:ext cx="12197710" cy="15990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6A99D-75A4-8E42-95FD-F20A6479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52" y="3734306"/>
            <a:ext cx="12216304" cy="154330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3EFDA-FAD4-BC45-99A4-73E5813BD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49" y="1925826"/>
            <a:ext cx="12234899" cy="1543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0C6E6-BF4C-E44F-A3E3-FBE50B47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03A3-E752-3843-93B0-2B4BC2AF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A30E-6C6A-6540-8A53-AEDF7973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find me on</a:t>
            </a:r>
          </a:p>
          <a:p>
            <a:r>
              <a:rPr lang="en-US" dirty="0">
                <a:latin typeface="+mj-lt"/>
              </a:rPr>
              <a:t>Medium </a:t>
            </a:r>
            <a:r>
              <a:rPr lang="en-US" dirty="0">
                <a:latin typeface="+mj-lt"/>
                <a:hlinkClick r:id="rId3"/>
              </a:rPr>
              <a:t>fo2rist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Twitter   </a:t>
            </a:r>
            <a:r>
              <a:rPr lang="en-US" dirty="0">
                <a:latin typeface="+mj-lt"/>
                <a:hlinkClick r:id="rId4"/>
              </a:rPr>
              <a:t>fo2rist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GitHub   </a:t>
            </a:r>
            <a:r>
              <a:rPr lang="en-US" dirty="0">
                <a:latin typeface="+mj-lt"/>
                <a:hlinkClick r:id="rId5"/>
              </a:rPr>
              <a:t>fo2rist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 algn="r">
              <a:buNone/>
            </a:pPr>
            <a:r>
              <a:rPr lang="en-US" dirty="0"/>
              <a:t>— Dmitry Sitnikov</a:t>
            </a:r>
          </a:p>
          <a:p>
            <a:pPr marL="0" indent="0" algn="r">
              <a:buNone/>
            </a:pPr>
            <a:r>
              <a:rPr lang="en-US" dirty="0" err="1">
                <a:latin typeface="+mj-lt"/>
              </a:rPr>
              <a:t>distillery.com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658CB-A135-7348-9B81-EA39D5D2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B8220AE-7795-6841-8DD8-635293FC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functions vs. Scope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465EA-401C-F543-9E2A-B7706478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1</a:t>
            </a:fld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F46F52-9CF4-9047-8926-74A2FACF7878}"/>
              </a:ext>
            </a:extLst>
          </p:cNvPr>
          <p:cNvSpPr txBox="1"/>
          <p:nvPr/>
        </p:nvSpPr>
        <p:spPr>
          <a:xfrm>
            <a:off x="4488175" y="1976659"/>
            <a:ext cx="3106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</a:rPr>
              <a:t>extension functions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6332C0-C2B8-6344-9355-B4F87AA9068D}"/>
              </a:ext>
            </a:extLst>
          </p:cNvPr>
          <p:cNvGrpSpPr/>
          <p:nvPr/>
        </p:nvGrpSpPr>
        <p:grpSpPr>
          <a:xfrm>
            <a:off x="697344" y="1470733"/>
            <a:ext cx="10320062" cy="5204741"/>
            <a:chOff x="697344" y="1470733"/>
            <a:chExt cx="10320062" cy="5204741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B6D05368-E781-7242-8E99-C8101FB93787}"/>
                </a:ext>
              </a:extLst>
            </p:cNvPr>
            <p:cNvSpPr txBox="1">
              <a:spLocks/>
            </p:cNvSpPr>
            <p:nvPr/>
          </p:nvSpPr>
          <p:spPr>
            <a:xfrm>
              <a:off x="5685320" y="2628904"/>
              <a:ext cx="2596234" cy="2780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ln w="6350">
                    <a:solidFill>
                      <a:srgbClr val="33CCFF"/>
                    </a:solidFill>
                  </a:ln>
                </a:rPr>
                <a:t>.forEach</a:t>
              </a:r>
            </a:p>
            <a:p>
              <a:r>
                <a:rPr lang="en-US" b="1" dirty="0">
                  <a:ln w="6350">
                    <a:solidFill>
                      <a:srgbClr val="33CCFF"/>
                    </a:solidFill>
                  </a:ln>
                </a:rPr>
                <a:t>.find</a:t>
              </a:r>
            </a:p>
            <a:p>
              <a:r>
                <a:rPr lang="en-US" b="1" dirty="0">
                  <a:ln w="6350">
                    <a:solidFill>
                      <a:srgbClr val="33CCFF"/>
                    </a:solidFill>
                  </a:ln>
                </a:rPr>
                <a:t>.first</a:t>
              </a:r>
            </a:p>
            <a:p>
              <a:r>
                <a:rPr lang="en-US" b="1" dirty="0">
                  <a:ln w="6350">
                    <a:solidFill>
                      <a:srgbClr val="33CCFF"/>
                    </a:solidFill>
                  </a:ln>
                </a:rPr>
                <a:t>.map</a:t>
              </a:r>
            </a:p>
            <a:p>
              <a:r>
                <a:rPr lang="en-US" b="1" dirty="0">
                  <a:ln w="6350">
                    <a:solidFill>
                      <a:srgbClr val="33CCFF"/>
                    </a:solidFill>
                  </a:ln>
                </a:rPr>
                <a:t>.filter</a:t>
              </a:r>
            </a:p>
            <a:p>
              <a:r>
                <a:rPr lang="en-US" b="1" dirty="0">
                  <a:ln w="6350">
                    <a:solidFill>
                      <a:srgbClr val="33CCFF"/>
                    </a:solidFill>
                  </a:ln>
                </a:rPr>
                <a:t>.toString</a:t>
              </a:r>
            </a:p>
            <a:p>
              <a:r>
                <a:rPr lang="en-US" b="1" dirty="0">
                  <a:ln w="6350">
                    <a:solidFill>
                      <a:srgbClr val="33CCFF"/>
                    </a:solidFill>
                  </a:ln>
                </a:rPr>
                <a:t>.plus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DC36DDA-7A96-8540-AB49-95A0D886F273}"/>
                </a:ext>
              </a:extLst>
            </p:cNvPr>
            <p:cNvGrpSpPr/>
            <p:nvPr/>
          </p:nvGrpSpPr>
          <p:grpSpPr>
            <a:xfrm>
              <a:off x="1940767" y="1718610"/>
              <a:ext cx="7439385" cy="4956864"/>
              <a:chOff x="3814252" y="1908452"/>
              <a:chExt cx="5265455" cy="3374024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5F50A106-07D0-CB49-86BF-A138D73D8BC1}"/>
                      </a:ext>
                    </a:extLst>
                  </p14:cNvPr>
                  <p14:cNvContentPartPr/>
                  <p14:nvPr/>
                </p14:nvContentPartPr>
                <p14:xfrm>
                  <a:off x="4581507" y="1908452"/>
                  <a:ext cx="4267440" cy="328107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5F50A106-07D0-CB49-86BF-A138D73D8BC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70550" y="1897915"/>
                    <a:ext cx="4289098" cy="33016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E44F3011-E8CB-6C40-BC73-FD08EC09C1FC}"/>
                      </a:ext>
                    </a:extLst>
                  </p14:cNvPr>
                  <p14:cNvContentPartPr/>
                  <p14:nvPr/>
                </p14:nvContentPartPr>
                <p14:xfrm>
                  <a:off x="5305827" y="2166676"/>
                  <a:ext cx="2928960" cy="27864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E44F3011-E8CB-6C40-BC73-FD08EC09C1F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3574" y="2154423"/>
                    <a:ext cx="2953221" cy="28106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EDA3889B-A52D-0F4F-9BD7-7DCB7DCA3776}"/>
                      </a:ext>
                    </a:extLst>
                  </p14:cNvPr>
                  <p14:cNvContentPartPr/>
                  <p14:nvPr/>
                </p14:nvContentPartPr>
                <p14:xfrm>
                  <a:off x="3814252" y="2683747"/>
                  <a:ext cx="2260176" cy="1516568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EDA3889B-A52D-0F4F-9BD7-7DCB7DCA377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803295" y="2673210"/>
                    <a:ext cx="2281835" cy="15373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E812BB16-C3D5-344D-8D91-EA52F114FC59}"/>
                      </a:ext>
                    </a:extLst>
                  </p14:cNvPr>
                  <p14:cNvContentPartPr/>
                  <p14:nvPr/>
                </p14:nvContentPartPr>
                <p14:xfrm>
                  <a:off x="4644507" y="2843116"/>
                  <a:ext cx="1112040" cy="13305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E812BB16-C3D5-344D-8D91-EA52F114FC5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632254" y="2830862"/>
                    <a:ext cx="1136300" cy="13548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1731387-8EE2-8543-909B-BA8B1E29E15A}"/>
                      </a:ext>
                    </a:extLst>
                  </p14:cNvPr>
                  <p14:cNvContentPartPr/>
                  <p14:nvPr/>
                </p14:nvContentPartPr>
                <p14:xfrm>
                  <a:off x="4143747" y="3002596"/>
                  <a:ext cx="366120" cy="11106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1731387-8EE2-8543-909B-BA8B1E29E15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31739" y="2990340"/>
                    <a:ext cx="390381" cy="11348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5294BD4-9446-E549-9737-B14224A27639}"/>
                      </a:ext>
                    </a:extLst>
                  </p14:cNvPr>
                  <p14:cNvContentPartPr/>
                  <p14:nvPr/>
                </p14:nvContentPartPr>
                <p14:xfrm>
                  <a:off x="9079347" y="5282116"/>
                  <a:ext cx="3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5294BD4-9446-E549-9737-B14224A2763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9061707" y="526447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FDC1CABB-C500-CD47-91A9-8A647A805251}"/>
                </a:ext>
              </a:extLst>
            </p:cNvPr>
            <p:cNvSpPr txBox="1">
              <a:spLocks/>
            </p:cNvSpPr>
            <p:nvPr/>
          </p:nvSpPr>
          <p:spPr>
            <a:xfrm>
              <a:off x="3459409" y="3397590"/>
              <a:ext cx="2026991" cy="16316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ln w="6350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a:rPr>
                <a:t>.let</a:t>
              </a:r>
            </a:p>
            <a:p>
              <a:r>
                <a:rPr lang="en-US" b="1" dirty="0">
                  <a:ln w="6350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a:rPr>
                <a:t>.apply</a:t>
              </a:r>
            </a:p>
            <a:p>
              <a:r>
                <a:rPr lang="en-US" b="1" dirty="0">
                  <a:ln w="6350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a:rPr>
                <a:t>.also</a:t>
              </a:r>
            </a:p>
            <a:p>
              <a:r>
                <a:rPr lang="en-US" b="1" dirty="0">
                  <a:ln w="6350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a:rPr>
                <a:t>.run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8AE514D9-D31A-FF41-9F42-A01DAFD0ECBA}"/>
                </a:ext>
              </a:extLst>
            </p:cNvPr>
            <p:cNvSpPr txBox="1">
              <a:spLocks/>
            </p:cNvSpPr>
            <p:nvPr/>
          </p:nvSpPr>
          <p:spPr>
            <a:xfrm rot="17734657">
              <a:off x="1895217" y="3462371"/>
              <a:ext cx="1655183" cy="6325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400" b="1" dirty="0">
                  <a:ln w="6350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a:rPr>
                <a:t>with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628D0FE-B45B-3346-8EFC-2C3E45A5BEF8}"/>
                </a:ext>
              </a:extLst>
            </p:cNvPr>
            <p:cNvSpPr txBox="1"/>
            <p:nvPr/>
          </p:nvSpPr>
          <p:spPr>
            <a:xfrm>
              <a:off x="2376953" y="2992371"/>
              <a:ext cx="2513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>
                    <a:solidFill>
                      <a:schemeClr val="bg1"/>
                    </a:solidFill>
                  </a:ln>
                </a:rPr>
                <a:t>scope functions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806B70-53EA-8B42-905D-37EFBC0A11F5}"/>
                </a:ext>
              </a:extLst>
            </p:cNvPr>
            <p:cNvSpPr txBox="1"/>
            <p:nvPr/>
          </p:nvSpPr>
          <p:spPr>
            <a:xfrm>
              <a:off x="1590165" y="1542849"/>
              <a:ext cx="15744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>
                    <a:solidFill>
                      <a:schemeClr val="bg1"/>
                    </a:solidFill>
                  </a:ln>
                </a:rPr>
                <a:t>functions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FBDA60-C780-1F47-9AF5-5A6D62809E87}"/>
                    </a:ext>
                  </a:extLst>
                </p14:cNvPr>
                <p14:cNvContentPartPr/>
                <p14:nvPr/>
              </p14:nvContentPartPr>
              <p14:xfrm>
                <a:off x="697344" y="1470733"/>
                <a:ext cx="10320062" cy="5131246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FBDA60-C780-1F47-9AF5-5A6D62809E8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1864" y="1455252"/>
                  <a:ext cx="10350663" cy="516184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792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C6DD25C4-68F7-B944-B66C-769D46D7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246" y="4296134"/>
            <a:ext cx="1905000" cy="190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EF6C5-0FE0-4F44-91B4-D96823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1006-F233-E743-AE71-DFB7B404D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788"/>
            <a:ext cx="10515600" cy="587966"/>
          </a:xfrm>
        </p:spPr>
        <p:txBody>
          <a:bodyPr/>
          <a:lstStyle/>
          <a:p>
            <a:r>
              <a:rPr lang="en-US" dirty="0"/>
              <a:t>readability issue: a lot of context to memorize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10AC7B-FB49-1545-B97D-339CCEA7F93F}"/>
                  </a:ext>
                </a:extLst>
              </p14:cNvPr>
              <p14:cNvContentPartPr/>
              <p14:nvPr/>
            </p14:nvContentPartPr>
            <p14:xfrm>
              <a:off x="6021363" y="168981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10AC7B-FB49-1545-B97D-339CCEA7F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3723" y="167181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89F54B-1EED-FD4F-A0BA-AC40D2CD61F3}"/>
              </a:ext>
            </a:extLst>
          </p:cNvPr>
          <p:cNvSpPr txBox="1"/>
          <p:nvPr/>
        </p:nvSpPr>
        <p:spPr>
          <a:xfrm>
            <a:off x="3244593" y="5969655"/>
            <a:ext cx="868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Join code review game: </a:t>
            </a:r>
            <a:r>
              <a:rPr lang="en-US" sz="2800" dirty="0">
                <a:hlinkClick r:id="rId6"/>
              </a:rPr>
              <a:t>tlk.io/droidcon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85BD40-131E-5C45-926A-4939B77676E2}"/>
              </a:ext>
            </a:extLst>
          </p:cNvPr>
          <p:cNvSpPr txBox="1">
            <a:spLocks/>
          </p:cNvSpPr>
          <p:nvPr/>
        </p:nvSpPr>
        <p:spPr>
          <a:xfrm>
            <a:off x="838200" y="3985825"/>
            <a:ext cx="10515600" cy="62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readability issue: frequent context switching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B5D209-21AA-4D4B-8835-A5186D6B71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820"/>
          <a:stretch/>
        </p:blipFill>
        <p:spPr>
          <a:xfrm>
            <a:off x="619201" y="4516002"/>
            <a:ext cx="8234867" cy="1183259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8E9A068-E88E-D84F-982D-AF216594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F12C2B-2DE9-8B45-8107-A7BC2EBE999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4252"/>
          <a:stretch/>
        </p:blipFill>
        <p:spPr>
          <a:xfrm>
            <a:off x="1077102" y="2216252"/>
            <a:ext cx="8233154" cy="16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9F93CC1E-F78D-BC48-986E-C33F509F0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246" y="4296134"/>
            <a:ext cx="1905000" cy="190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EF6C5-0FE0-4F44-91B4-D96823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10AC7B-FB49-1545-B97D-339CCEA7F93F}"/>
                  </a:ext>
                </a:extLst>
              </p14:cNvPr>
              <p14:cNvContentPartPr/>
              <p14:nvPr/>
            </p14:nvContentPartPr>
            <p14:xfrm>
              <a:off x="6021363" y="168981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10AC7B-FB49-1545-B97D-339CCEA7F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3723" y="167181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89F54B-1EED-FD4F-A0BA-AC40D2CD61F3}"/>
              </a:ext>
            </a:extLst>
          </p:cNvPr>
          <p:cNvSpPr txBox="1"/>
          <p:nvPr/>
        </p:nvSpPr>
        <p:spPr>
          <a:xfrm>
            <a:off x="3244593" y="5969655"/>
            <a:ext cx="868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Join code review game: </a:t>
            </a:r>
            <a:r>
              <a:rPr lang="en-US" sz="2800" dirty="0">
                <a:hlinkClick r:id="rId6"/>
              </a:rPr>
              <a:t>tlk.io/droidcon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297B95-1693-134F-8A90-F40B0A0BE831}"/>
              </a:ext>
            </a:extLst>
          </p:cNvPr>
          <p:cNvSpPr txBox="1">
            <a:spLocks/>
          </p:cNvSpPr>
          <p:nvPr/>
        </p:nvSpPr>
        <p:spPr>
          <a:xfrm>
            <a:off x="838200" y="1773164"/>
            <a:ext cx="10515600" cy="62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bugs: name clashes, receiver’s nullability, implicit returns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70072-80C9-9149-8F39-EBE24D16C0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113" y="2415274"/>
            <a:ext cx="11038116" cy="50711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9997B-FD4D-5A4D-82E9-5F071E76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73171BB2-9048-064F-9030-39284F91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246" y="4296134"/>
            <a:ext cx="1905000" cy="1905000"/>
          </a:xfrm>
          <a:prstGeom prst="rect">
            <a:avLst/>
          </a:prstGeom>
        </p:spPr>
      </p:pic>
      <p:pic>
        <p:nvPicPr>
          <p:cNvPr id="7" name="Picture 6" descr="A person in a costume&#10;&#10;Description automatically generated">
            <a:extLst>
              <a:ext uri="{FF2B5EF4-FFF2-40B4-BE49-F238E27FC236}">
                <a16:creationId xmlns:a16="http://schemas.microsoft.com/office/drawing/2014/main" id="{50E6E7C8-12B6-3742-8264-7157EAB5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480"/>
            <a:ext cx="6719915" cy="3775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10BA8-1976-194B-ACCC-2108F135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functions everywhere!!!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676C80-0843-6843-A9A8-730EE92A8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alphaModFix/>
          </a:blip>
          <a:srcRect r="30733"/>
          <a:stretch/>
        </p:blipFill>
        <p:spPr>
          <a:xfrm>
            <a:off x="5852160" y="1849120"/>
            <a:ext cx="6079778" cy="2073173"/>
          </a:xfrm>
          <a:effectLst>
            <a:outerShdw blurRad="63500" sx="102000" sy="102000" algn="ctr" rotWithShape="0">
              <a:prstClr val="black">
                <a:alpha val="22000"/>
              </a:prstClr>
            </a:outerShdw>
            <a:softEdge rad="127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E365B-18D1-2D4F-B9D0-8261AF11FA24}"/>
              </a:ext>
            </a:extLst>
          </p:cNvPr>
          <p:cNvSpPr txBox="1"/>
          <p:nvPr/>
        </p:nvSpPr>
        <p:spPr>
          <a:xfrm>
            <a:off x="7061200" y="5969655"/>
            <a:ext cx="487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hlinkClick r:id="rId5"/>
              </a:rPr>
              <a:t>tlk.io/droidcon</a:t>
            </a:r>
            <a:endParaRPr lang="en-US" sz="2800" dirty="0">
              <a:solidFill>
                <a:srgbClr val="0070C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9A6424-83BC-9E43-95F8-12DB64410AC3}"/>
              </a:ext>
            </a:extLst>
          </p:cNvPr>
          <p:cNvGrpSpPr/>
          <p:nvPr/>
        </p:nvGrpSpPr>
        <p:grpSpPr>
          <a:xfrm>
            <a:off x="9037951" y="2363759"/>
            <a:ext cx="2731611" cy="1478632"/>
            <a:chOff x="9037951" y="2363759"/>
            <a:chExt cx="2731611" cy="1478632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13CF91-7B86-3F43-B2BA-80E3D1A719F7}"/>
                    </a:ext>
                  </a:extLst>
                </p14:cNvPr>
                <p14:cNvContentPartPr/>
                <p14:nvPr/>
              </p14:nvContentPartPr>
              <p14:xfrm>
                <a:off x="9037951" y="3429000"/>
                <a:ext cx="1102680" cy="413391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13CF91-7B86-3F43-B2BA-80E3D1A719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20311" y="3411371"/>
                  <a:ext cx="1138320" cy="44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731729-68D5-4A4F-B311-B50694E0C200}"/>
                    </a:ext>
                  </a:extLst>
                </p14:cNvPr>
                <p14:cNvContentPartPr/>
                <p14:nvPr/>
              </p14:nvContentPartPr>
              <p14:xfrm>
                <a:off x="10666883" y="3428999"/>
                <a:ext cx="1102679" cy="413392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731729-68D5-4A4F-B311-B50694E0C2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49243" y="3410994"/>
                  <a:ext cx="1138319" cy="44904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94D74EE-C2B7-3F45-BE89-86DC0A5CC4BF}"/>
                </a:ext>
              </a:extLst>
            </p:cNvPr>
            <p:cNvGrpSpPr/>
            <p:nvPr/>
          </p:nvGrpSpPr>
          <p:grpSpPr>
            <a:xfrm>
              <a:off x="10339033" y="2363759"/>
              <a:ext cx="500400" cy="1065240"/>
              <a:chOff x="10434726" y="2708699"/>
              <a:chExt cx="500400" cy="106524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BB03F72-923F-F843-9252-3D1595BCC9CD}"/>
                      </a:ext>
                    </a:extLst>
                  </p14:cNvPr>
                  <p14:cNvContentPartPr/>
                  <p14:nvPr/>
                </p14:nvContentPartPr>
                <p14:xfrm>
                  <a:off x="10442286" y="2708699"/>
                  <a:ext cx="492840" cy="7642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BB03F72-923F-F843-9252-3D1595BCC9C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424646" y="2691059"/>
                    <a:ext cx="528480" cy="79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2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2181985-F46F-3142-9EE3-B5001186A7A9}"/>
                      </a:ext>
                    </a:extLst>
                  </p14:cNvPr>
                  <p14:cNvContentPartPr/>
                  <p14:nvPr/>
                </p14:nvContentPartPr>
                <p14:xfrm>
                  <a:off x="10434726" y="3639299"/>
                  <a:ext cx="164520" cy="1346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2181985-F46F-3142-9EE3-B5001186A7A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417086" y="3621659"/>
                    <a:ext cx="200160" cy="170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4D2C54-3788-1A49-A72E-DEECE77A76D6}"/>
              </a:ext>
            </a:extLst>
          </p:cNvPr>
          <p:cNvGrpSpPr/>
          <p:nvPr/>
        </p:nvGrpSpPr>
        <p:grpSpPr>
          <a:xfrm>
            <a:off x="8325293" y="3474736"/>
            <a:ext cx="712658" cy="381928"/>
            <a:chOff x="8210286" y="3118019"/>
            <a:chExt cx="1493280" cy="800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DFAFB2-EFED-8A4B-8468-5C6C4D5202E5}"/>
                    </a:ext>
                  </a:extLst>
                </p14:cNvPr>
                <p14:cNvContentPartPr/>
                <p14:nvPr/>
              </p14:nvContentPartPr>
              <p14:xfrm>
                <a:off x="8332326" y="3242219"/>
                <a:ext cx="1321560" cy="676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DFAFB2-EFED-8A4B-8468-5C6C4D5202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94610" y="3204533"/>
                  <a:ext cx="1396237" cy="75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4C5DAD-81FF-494D-9CAF-87DFD2A48C69}"/>
                    </a:ext>
                  </a:extLst>
                </p14:cNvPr>
                <p14:cNvContentPartPr/>
                <p14:nvPr/>
              </p14:nvContentPartPr>
              <p14:xfrm>
                <a:off x="8210286" y="3118019"/>
                <a:ext cx="1493280" cy="772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4C5DAD-81FF-494D-9CAF-87DFD2A48C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72577" y="3080316"/>
                  <a:ext cx="1567944" cy="8475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AC260-DB5D-1F44-A311-31D026C0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78E7B6-6572-F24C-A576-DC5BAE4C29A9}"/>
              </a:ext>
            </a:extLst>
          </p:cNvPr>
          <p:cNvGrpSpPr/>
          <p:nvPr/>
        </p:nvGrpSpPr>
        <p:grpSpPr>
          <a:xfrm>
            <a:off x="2773189" y="1929644"/>
            <a:ext cx="6450840" cy="3984840"/>
            <a:chOff x="2940454" y="1929644"/>
            <a:chExt cx="6450840" cy="3984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73B579-3F4C-464A-B708-3FD1973A797D}"/>
                    </a:ext>
                  </a:extLst>
                </p14:cNvPr>
                <p14:cNvContentPartPr/>
                <p14:nvPr/>
              </p14:nvContentPartPr>
              <p14:xfrm>
                <a:off x="6186574" y="1929644"/>
                <a:ext cx="120600" cy="3984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73B579-3F4C-464A-B708-3FD1973A79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54894" y="1897964"/>
                  <a:ext cx="183600" cy="40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7F313-7EAB-494A-8AAB-30635628474F}"/>
                    </a:ext>
                  </a:extLst>
                </p14:cNvPr>
                <p14:cNvContentPartPr/>
                <p14:nvPr/>
              </p14:nvContentPartPr>
              <p14:xfrm>
                <a:off x="2940454" y="3748364"/>
                <a:ext cx="6450840" cy="12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7F313-7EAB-494A-8AAB-3063562847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9134" y="3716684"/>
                  <a:ext cx="6513840" cy="186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4568CA-D7D9-3C49-9902-7BE75D6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functions 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68CA-5204-BA4B-A0B7-01BBB3E1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695" y="1801667"/>
            <a:ext cx="2715840" cy="1922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with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A6710-E77A-7C4E-BFBD-EA82D9F74B32}"/>
              </a:ext>
            </a:extLst>
          </p:cNvPr>
          <p:cNvSpPr txBox="1">
            <a:spLocks/>
          </p:cNvSpPr>
          <p:nvPr/>
        </p:nvSpPr>
        <p:spPr>
          <a:xfrm>
            <a:off x="3241695" y="3775657"/>
            <a:ext cx="2715840" cy="192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apply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87054AD-FF95-074C-B76A-161071BEDCCA}"/>
              </a:ext>
            </a:extLst>
          </p:cNvPr>
          <p:cNvSpPr txBox="1">
            <a:spLocks/>
          </p:cNvSpPr>
          <p:nvPr/>
        </p:nvSpPr>
        <p:spPr>
          <a:xfrm>
            <a:off x="6096000" y="3775954"/>
            <a:ext cx="2715840" cy="192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also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786F05C-47B7-0547-B033-65C76E5A54B2}"/>
              </a:ext>
            </a:extLst>
          </p:cNvPr>
          <p:cNvSpPr txBox="1">
            <a:spLocks/>
          </p:cNvSpPr>
          <p:nvPr/>
        </p:nvSpPr>
        <p:spPr>
          <a:xfrm>
            <a:off x="6076740" y="1801668"/>
            <a:ext cx="2715840" cy="192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let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AA690-7116-6841-8511-B82ECB9D8FAB}"/>
              </a:ext>
            </a:extLst>
          </p:cNvPr>
          <p:cNvSpPr txBox="1"/>
          <p:nvPr/>
        </p:nvSpPr>
        <p:spPr>
          <a:xfrm>
            <a:off x="3245161" y="2925660"/>
            <a:ext cx="271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run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6ED710-15D4-C242-816F-9D873E17A093}"/>
              </a:ext>
            </a:extLst>
          </p:cNvPr>
          <p:cNvSpPr txBox="1"/>
          <p:nvPr/>
        </p:nvSpPr>
        <p:spPr>
          <a:xfrm>
            <a:off x="3494408" y="1557963"/>
            <a:ext cx="22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lambda with receiver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7D8A9-FE1D-FF49-A4E1-389AF037087E}"/>
              </a:ext>
            </a:extLst>
          </p:cNvPr>
          <p:cNvSpPr txBox="1"/>
          <p:nvPr/>
        </p:nvSpPr>
        <p:spPr>
          <a:xfrm>
            <a:off x="6348713" y="1557963"/>
            <a:ext cx="244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lambda with parameter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F029A-996B-E24B-86E7-71F507E8CF0E}"/>
              </a:ext>
            </a:extLst>
          </p:cNvPr>
          <p:cNvSpPr txBox="1"/>
          <p:nvPr/>
        </p:nvSpPr>
        <p:spPr>
          <a:xfrm>
            <a:off x="9161187" y="2534515"/>
            <a:ext cx="22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return lambda’s 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FEFC4-2EA9-384B-ADAE-F70A4311EFA9}"/>
              </a:ext>
            </a:extLst>
          </p:cNvPr>
          <p:cNvSpPr txBox="1"/>
          <p:nvPr/>
        </p:nvSpPr>
        <p:spPr>
          <a:xfrm>
            <a:off x="9161187" y="4552015"/>
            <a:ext cx="199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return scope object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97F95-8BBD-534D-9E50-731731B883BA}"/>
              </a:ext>
            </a:extLst>
          </p:cNvPr>
          <p:cNvSpPr txBox="1"/>
          <p:nvPr/>
        </p:nvSpPr>
        <p:spPr>
          <a:xfrm>
            <a:off x="7061200" y="5969655"/>
            <a:ext cx="487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hlinkClick r:id="rId7"/>
              </a:rPr>
              <a:t>tlk</a:t>
            </a:r>
            <a:r>
              <a:rPr lang="en-US" sz="2800" dirty="0">
                <a:hlinkClick r:id="rId7"/>
              </a:rPr>
              <a:t>.io/droidcon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8A8A7-7B57-DC43-9E04-2A761D1FF9BA}"/>
              </a:ext>
            </a:extLst>
          </p:cNvPr>
          <p:cNvSpPr txBox="1"/>
          <p:nvPr/>
        </p:nvSpPr>
        <p:spPr>
          <a:xfrm>
            <a:off x="704213" y="1437377"/>
            <a:ext cx="1005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Q: which functions take lambda with a receiver (lambda without </a:t>
            </a:r>
            <a:r>
              <a:rPr lang="en-US" sz="2400" b="1" i="1" dirty="0">
                <a:solidFill>
                  <a:srgbClr val="0070C0"/>
                </a:solidFill>
              </a:rPr>
              <a:t>it</a:t>
            </a:r>
            <a:r>
              <a:rPr lang="en-US" sz="2400" dirty="0">
                <a:solidFill>
                  <a:srgbClr val="0070C0"/>
                </a:solidFill>
              </a:rPr>
              <a:t> parameter)?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D48FD-5BE3-E240-82BD-7C0071EDEDFB}"/>
              </a:ext>
            </a:extLst>
          </p:cNvPr>
          <p:cNvSpPr txBox="1"/>
          <p:nvPr/>
        </p:nvSpPr>
        <p:spPr>
          <a:xfrm>
            <a:off x="707930" y="1429940"/>
            <a:ext cx="970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Q: which functions return the scope object itself, not the result of a lambda?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3114C-2931-5041-9881-AF3C8064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7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  <p:bldP spid="24" grpId="0"/>
      <p:bldP spid="26" grpId="0"/>
      <p:bldP spid="26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1569-BA02-D54B-89B2-CDA20BA2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functions official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B395-3A30-ED47-A343-AB388448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Executing a lambda on non-null objects: </a:t>
            </a:r>
            <a:r>
              <a:rPr lang="en-US" sz="2400" b="1" dirty="0"/>
              <a:t>let</a:t>
            </a:r>
          </a:p>
          <a:p>
            <a:r>
              <a:rPr lang="en-US" sz="2400" dirty="0"/>
              <a:t>Introducing an expression as a variable in local scope: </a:t>
            </a:r>
            <a:r>
              <a:rPr lang="en-US" sz="2400" b="1" dirty="0"/>
              <a:t>let</a:t>
            </a:r>
          </a:p>
          <a:p>
            <a:r>
              <a:rPr lang="en-US" sz="2400" dirty="0"/>
              <a:t>Object configuration: </a:t>
            </a:r>
            <a:r>
              <a:rPr lang="en-US" sz="2400" b="1" dirty="0"/>
              <a:t>apply</a:t>
            </a:r>
          </a:p>
          <a:p>
            <a:r>
              <a:rPr lang="en-US" sz="2400" dirty="0"/>
              <a:t>Object configuration and computing the result: </a:t>
            </a:r>
            <a:r>
              <a:rPr lang="en-US" sz="2400" b="1" dirty="0"/>
              <a:t>run</a:t>
            </a:r>
          </a:p>
          <a:p>
            <a:r>
              <a:rPr lang="en-US" sz="2400" dirty="0"/>
              <a:t>Running statements where an expression is required: non-extension </a:t>
            </a:r>
            <a:r>
              <a:rPr lang="en-US" sz="2400" b="1" dirty="0"/>
              <a:t>run</a:t>
            </a:r>
          </a:p>
          <a:p>
            <a:r>
              <a:rPr lang="en-US" sz="2400" dirty="0"/>
              <a:t>Additional effects: </a:t>
            </a:r>
            <a:r>
              <a:rPr lang="en-US" sz="2400" b="1" dirty="0"/>
              <a:t>also</a:t>
            </a:r>
          </a:p>
          <a:p>
            <a:r>
              <a:rPr lang="en-US" sz="2400" dirty="0"/>
              <a:t>Grouping function calls on an object: </a:t>
            </a:r>
            <a:r>
              <a:rPr lang="en-US" sz="2400" b="1" dirty="0"/>
              <a:t>with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CB6B-6BA4-3A45-B9D9-B2AB1183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2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1569-BA02-D54B-89B2-CDA20BA2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functions </a:t>
            </a:r>
            <a:r>
              <a:rPr lang="en-US" dirty="0">
                <a:solidFill>
                  <a:srgbClr val="0070C0"/>
                </a:solidFill>
              </a:rPr>
              <a:t>un</a:t>
            </a:r>
            <a:r>
              <a:rPr lang="en-US" dirty="0"/>
              <a:t>official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B395-3A30-ED47-A343-AB388448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Let it work with a nullable value: </a:t>
            </a:r>
            <a:r>
              <a:rPr lang="en-US" sz="2400" b="1" dirty="0"/>
              <a:t>let</a:t>
            </a:r>
          </a:p>
          <a:p>
            <a:r>
              <a:rPr lang="en-US" sz="2400" dirty="0"/>
              <a:t>Apply configuration: </a:t>
            </a:r>
            <a:r>
              <a:rPr lang="en-US" sz="2400" b="1" dirty="0"/>
              <a:t>apply</a:t>
            </a:r>
          </a:p>
          <a:p>
            <a:r>
              <a:rPr lang="en-US" sz="2400" dirty="0"/>
              <a:t>Return an object, also do something: </a:t>
            </a:r>
            <a:r>
              <a:rPr lang="en-US" sz="2400" b="1" dirty="0"/>
              <a:t>also</a:t>
            </a:r>
          </a:p>
          <a:p>
            <a:r>
              <a:rPr lang="en-US" sz="2400" dirty="0"/>
              <a:t>Do multiple similar things with an object: </a:t>
            </a:r>
            <a:r>
              <a:rPr lang="en-US" sz="2400" b="1" dirty="0"/>
              <a:t>with</a:t>
            </a:r>
          </a:p>
          <a:p>
            <a:r>
              <a:rPr lang="en-US" sz="2400" dirty="0"/>
              <a:t>Don’t use </a:t>
            </a:r>
            <a:r>
              <a:rPr lang="en-US" sz="2400" b="1" dirty="0"/>
              <a:t>run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/>
              <a:t>If it returns the result — keep it </a:t>
            </a:r>
            <a:r>
              <a:rPr lang="en-US" sz="2400" b="1" dirty="0"/>
              <a:t>one line</a:t>
            </a:r>
          </a:p>
          <a:p>
            <a:r>
              <a:rPr lang="en-US" sz="2400" dirty="0"/>
              <a:t>If it works with an object — use a </a:t>
            </a:r>
            <a:r>
              <a:rPr lang="en-US" sz="2400" b="1" dirty="0"/>
              <a:t>single</a:t>
            </a:r>
            <a:r>
              <a:rPr lang="en-US" sz="2400" dirty="0"/>
              <a:t> object</a:t>
            </a:r>
          </a:p>
          <a:p>
            <a:r>
              <a:rPr lang="en-US" sz="2400" dirty="0"/>
              <a:t>Establish patterns (</a:t>
            </a:r>
            <a:r>
              <a:rPr lang="en-US" sz="2400" i="1" dirty="0"/>
              <a:t>let</a:t>
            </a:r>
            <a:r>
              <a:rPr lang="en-US" sz="2400" dirty="0"/>
              <a:t> for nullable variables, </a:t>
            </a:r>
            <a:r>
              <a:rPr lang="en-US" sz="2400" i="1" dirty="0"/>
              <a:t>apply </a:t>
            </a:r>
            <a:r>
              <a:rPr lang="en-US" sz="2400" dirty="0"/>
              <a:t>for builders, </a:t>
            </a:r>
            <a:r>
              <a:rPr lang="en-US" sz="2400" i="1" dirty="0"/>
              <a:t>also </a:t>
            </a:r>
            <a:r>
              <a:rPr lang="en-US" sz="2400" dirty="0"/>
              <a:t>for logs, etc.)</a:t>
            </a:r>
          </a:p>
          <a:p>
            <a:r>
              <a:rPr lang="en-US" sz="2400" dirty="0"/>
              <a:t>Don’t try to make the code shorter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35A008-7078-C540-9BA5-E9AEEA144B26}"/>
              </a:ext>
            </a:extLst>
          </p:cNvPr>
          <p:cNvGrpSpPr/>
          <p:nvPr/>
        </p:nvGrpSpPr>
        <p:grpSpPr>
          <a:xfrm>
            <a:off x="7099108" y="2317557"/>
            <a:ext cx="3934651" cy="705020"/>
            <a:chOff x="4024640" y="4791480"/>
            <a:chExt cx="4255560" cy="47052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441367-C834-5347-8061-49D5D2DC91C6}"/>
                </a:ext>
              </a:extLst>
            </p:cNvPr>
            <p:cNvGrpSpPr/>
            <p:nvPr/>
          </p:nvGrpSpPr>
          <p:grpSpPr>
            <a:xfrm>
              <a:off x="4024640" y="4791480"/>
              <a:ext cx="1909080" cy="442799"/>
              <a:chOff x="4024640" y="4791480"/>
              <a:chExt cx="1909080" cy="442799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4799247D-6DA9-2548-B34C-A2592D5DD111}"/>
                      </a:ext>
                    </a:extLst>
                  </p14:cNvPr>
                  <p14:cNvContentPartPr/>
                  <p14:nvPr/>
                </p14:nvContentPartPr>
                <p14:xfrm>
                  <a:off x="4024640" y="4791480"/>
                  <a:ext cx="12240" cy="3070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4799247D-6DA9-2548-B34C-A2592D5DD11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990980" y="4770319"/>
                    <a:ext cx="79178" cy="3494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6E43026-6967-7143-9EBC-48D55A9C23F4}"/>
                      </a:ext>
                    </a:extLst>
                  </p14:cNvPr>
                  <p14:cNvContentPartPr/>
                  <p14:nvPr/>
                </p14:nvContentPartPr>
                <p14:xfrm>
                  <a:off x="4024640" y="4874999"/>
                  <a:ext cx="349920" cy="3592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6E43026-6967-7143-9EBC-48D55A9C23F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990388" y="4853851"/>
                    <a:ext cx="418036" cy="4015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8446DAA-E25C-BE40-A458-DB944119A983}"/>
                      </a:ext>
                    </a:extLst>
                  </p14:cNvPr>
                  <p14:cNvContentPartPr/>
                  <p14:nvPr/>
                </p14:nvContentPartPr>
                <p14:xfrm>
                  <a:off x="4590200" y="4877160"/>
                  <a:ext cx="40680" cy="233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8446DAA-E25C-BE40-A458-DB944119A98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556494" y="4856258"/>
                    <a:ext cx="108480" cy="2753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0027E0A8-DFBA-114A-ADDC-E3A5D15FA95B}"/>
                      </a:ext>
                    </a:extLst>
                  </p14:cNvPr>
                  <p14:cNvContentPartPr/>
                  <p14:nvPr/>
                </p14:nvContentPartPr>
                <p14:xfrm>
                  <a:off x="4578320" y="4865280"/>
                  <a:ext cx="290520" cy="334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0027E0A8-DFBA-114A-ADDC-E3A5D15FA9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544050" y="4844370"/>
                    <a:ext cx="358671" cy="3768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7DEE1B8-8EAF-6C4A-8A86-FBBEB961AA8B}"/>
                      </a:ext>
                    </a:extLst>
                  </p14:cNvPr>
                  <p14:cNvContentPartPr/>
                  <p14:nvPr/>
                </p14:nvContentPartPr>
                <p14:xfrm>
                  <a:off x="5046680" y="4861439"/>
                  <a:ext cx="235080" cy="354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7DEE1B8-8EAF-6C4A-8A86-FBBEB961AA8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012819" y="4840283"/>
                    <a:ext cx="303191" cy="3969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15E710BA-5ED1-FA41-86F4-175C10864EEB}"/>
                      </a:ext>
                    </a:extLst>
                  </p14:cNvPr>
                  <p14:cNvContentPartPr/>
                  <p14:nvPr/>
                </p14:nvContentPartPr>
                <p14:xfrm>
                  <a:off x="5505680" y="4824960"/>
                  <a:ext cx="62280" cy="2880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15E710BA-5ED1-FA41-86F4-175C10864EE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471426" y="4803805"/>
                    <a:ext cx="130399" cy="3303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8DA05DA1-7A3D-1E4A-8BFB-7833EC714063}"/>
                      </a:ext>
                    </a:extLst>
                  </p14:cNvPr>
                  <p14:cNvContentPartPr/>
                  <p14:nvPr/>
                </p14:nvContentPartPr>
                <p14:xfrm>
                  <a:off x="5495960" y="4850880"/>
                  <a:ext cx="437760" cy="3643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8DA05DA1-7A3D-1E4A-8BFB-7833EC71406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462076" y="4829732"/>
                    <a:ext cx="506306" cy="40637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A16F08E-5313-E942-9EB8-0F5CDBF2C531}"/>
                </a:ext>
              </a:extLst>
            </p:cNvPr>
            <p:cNvGrpSpPr/>
            <p:nvPr/>
          </p:nvGrpSpPr>
          <p:grpSpPr>
            <a:xfrm>
              <a:off x="6190400" y="4834686"/>
              <a:ext cx="2089800" cy="427318"/>
              <a:chOff x="6190400" y="4834686"/>
              <a:chExt cx="2089800" cy="427318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E94F01E8-6576-D84D-8490-7505BEC9DF49}"/>
                      </a:ext>
                    </a:extLst>
                  </p14:cNvPr>
                  <p14:cNvContentPartPr/>
                  <p14:nvPr/>
                </p14:nvContentPartPr>
                <p14:xfrm>
                  <a:off x="6190400" y="4881840"/>
                  <a:ext cx="150120" cy="2311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E94F01E8-6576-D84D-8490-7505BEC9DF4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156176" y="4860676"/>
                    <a:ext cx="218180" cy="273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09592785-5FBE-DA41-9318-087AEEE23061}"/>
                      </a:ext>
                    </a:extLst>
                  </p14:cNvPr>
                  <p14:cNvContentPartPr/>
                  <p14:nvPr/>
                </p14:nvContentPartPr>
                <p14:xfrm>
                  <a:off x="6190400" y="4922520"/>
                  <a:ext cx="292680" cy="3142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09592785-5FBE-DA41-9318-087AEEE2306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156150" y="4901360"/>
                    <a:ext cx="360790" cy="3566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47DDBF08-25A4-9444-A514-1B38E906BEB0}"/>
                      </a:ext>
                    </a:extLst>
                  </p14:cNvPr>
                  <p14:cNvContentPartPr/>
                  <p14:nvPr/>
                </p14:nvContentPartPr>
                <p14:xfrm>
                  <a:off x="6725360" y="4850880"/>
                  <a:ext cx="88200" cy="2617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47DDBF08-25A4-9444-A514-1B38E906BEB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691168" y="4829731"/>
                    <a:ext cx="156196" cy="3040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1C850E07-BB96-B849-83A1-4E5AD63316E1}"/>
                      </a:ext>
                    </a:extLst>
                  </p14:cNvPr>
                  <p14:cNvContentPartPr/>
                  <p14:nvPr/>
                </p14:nvContentPartPr>
                <p14:xfrm>
                  <a:off x="6700160" y="4881840"/>
                  <a:ext cx="315360" cy="3474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1C850E07-BB96-B849-83A1-4E5AD63316E1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665899" y="4860698"/>
                    <a:ext cx="383493" cy="3894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11FA0DAA-5585-6147-82FF-CB6DDAB8EB5D}"/>
                      </a:ext>
                    </a:extLst>
                  </p14:cNvPr>
                  <p14:cNvContentPartPr/>
                  <p14:nvPr/>
                </p14:nvContentPartPr>
                <p14:xfrm>
                  <a:off x="7295960" y="4891560"/>
                  <a:ext cx="74160" cy="2214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11FA0DAA-5585-6147-82FF-CB6DDAB8EB5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261612" y="4870406"/>
                    <a:ext cx="142856" cy="2637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81DB063-F847-8A49-93ED-A25C022C709A}"/>
                      </a:ext>
                    </a:extLst>
                  </p14:cNvPr>
                  <p14:cNvContentPartPr/>
                  <p14:nvPr/>
                </p14:nvContentPartPr>
                <p14:xfrm>
                  <a:off x="7241240" y="5131680"/>
                  <a:ext cx="50400" cy="102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81DB063-F847-8A49-93ED-A25C022C709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206859" y="5110535"/>
                    <a:ext cx="118772" cy="1446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9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2958D66C-2A89-7649-BD9E-6B9C31055637}"/>
                      </a:ext>
                    </a:extLst>
                  </p14:cNvPr>
                  <p14:cNvContentPartPr/>
                  <p14:nvPr/>
                </p14:nvContentPartPr>
                <p14:xfrm>
                  <a:off x="7526874" y="4858080"/>
                  <a:ext cx="378360" cy="2430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2958D66C-2A89-7649-BD9E-6B9C3105563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492619" y="4837148"/>
                    <a:ext cx="446480" cy="2853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0B5DDC9A-655A-0343-9F54-489A68E6E134}"/>
                      </a:ext>
                    </a:extLst>
                  </p14:cNvPr>
                  <p14:cNvContentPartPr/>
                  <p14:nvPr/>
                </p14:nvContentPartPr>
                <p14:xfrm>
                  <a:off x="7524354" y="5124480"/>
                  <a:ext cx="135719" cy="1119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0B5DDC9A-655A-0343-9F54-489A68E6E13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490133" y="5103337"/>
                    <a:ext cx="203773" cy="1542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BABD46E-60BC-534A-9571-4C98A01480DC}"/>
                      </a:ext>
                    </a:extLst>
                  </p14:cNvPr>
                  <p14:cNvContentPartPr/>
                  <p14:nvPr/>
                </p14:nvContentPartPr>
                <p14:xfrm>
                  <a:off x="8028560" y="4834686"/>
                  <a:ext cx="251640" cy="3117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BABD46E-60BC-534A-9571-4C98A01480DC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994723" y="4813533"/>
                    <a:ext cx="319703" cy="3540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3576AAE2-3358-E44D-A0F1-1B186EF545FB}"/>
                      </a:ext>
                    </a:extLst>
                  </p14:cNvPr>
                  <p14:cNvContentPartPr/>
                  <p14:nvPr/>
                </p14:nvContentPartPr>
                <p14:xfrm>
                  <a:off x="7973479" y="5157964"/>
                  <a:ext cx="262080" cy="104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3576AAE2-3358-E44D-A0F1-1B186EF545F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939210" y="5137011"/>
                    <a:ext cx="330229" cy="14618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EBCEC4A-6BA3-0D4A-B096-C2A86883D2F2}"/>
              </a:ext>
            </a:extLst>
          </p:cNvPr>
          <p:cNvGrpSpPr/>
          <p:nvPr/>
        </p:nvGrpSpPr>
        <p:grpSpPr>
          <a:xfrm>
            <a:off x="7328428" y="4257322"/>
            <a:ext cx="2099236" cy="647132"/>
            <a:chOff x="4324956" y="4399440"/>
            <a:chExt cx="2483924" cy="76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A516627-AE62-F644-9970-7FB2B587D880}"/>
                    </a:ext>
                  </a:extLst>
                </p14:cNvPr>
                <p14:cNvContentPartPr/>
                <p14:nvPr/>
              </p14:nvContentPartPr>
              <p14:xfrm>
                <a:off x="4324956" y="4679880"/>
                <a:ext cx="316440" cy="474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A516627-AE62-F644-9970-7FB2B587D8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87477" y="4642393"/>
                  <a:ext cx="391398" cy="5486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752E84-716D-8247-B26B-CBEA7425A82B}"/>
                    </a:ext>
                  </a:extLst>
                </p14:cNvPr>
                <p14:cNvContentPartPr/>
                <p14:nvPr/>
              </p14:nvContentPartPr>
              <p14:xfrm>
                <a:off x="4678400" y="4679880"/>
                <a:ext cx="200160" cy="41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752E84-716D-8247-B26B-CBEA7425A8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40923" y="4642399"/>
                  <a:ext cx="274688" cy="493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50EDC9-79CA-F841-B3B5-0C6FAF28DD5B}"/>
                    </a:ext>
                  </a:extLst>
                </p14:cNvPr>
                <p14:cNvContentPartPr/>
                <p14:nvPr/>
              </p14:nvContentPartPr>
              <p14:xfrm>
                <a:off x="4678400" y="4687800"/>
                <a:ext cx="566280" cy="477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50EDC9-79CA-F841-B3B5-0C6FAF28DD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40932" y="4650327"/>
                  <a:ext cx="640791" cy="551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651326-BAAA-C042-9AC8-D7964EE0C163}"/>
                    </a:ext>
                  </a:extLst>
                </p14:cNvPr>
                <p14:cNvContentPartPr/>
                <p14:nvPr/>
              </p14:nvContentPartPr>
              <p14:xfrm>
                <a:off x="5315240" y="4399440"/>
                <a:ext cx="563760" cy="70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651326-BAAA-C042-9AC8-D7964EE0C1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78195" y="4361953"/>
                  <a:ext cx="638275" cy="778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D2ABFF-0E33-6F4B-BE0C-ACF4A57FA687}"/>
                    </a:ext>
                  </a:extLst>
                </p14:cNvPr>
                <p14:cNvContentPartPr/>
                <p14:nvPr/>
              </p14:nvContentPartPr>
              <p14:xfrm>
                <a:off x="5365280" y="4979400"/>
                <a:ext cx="340560" cy="145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D2ABFF-0E33-6F4B-BE0C-ACF4A57FA6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27772" y="4941960"/>
                  <a:ext cx="415577" cy="219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BD76D9D-BC78-3C4C-9D58-14B4B915926A}"/>
                    </a:ext>
                  </a:extLst>
                </p14:cNvPr>
                <p14:cNvContentPartPr/>
                <p14:nvPr/>
              </p14:nvContentPartPr>
              <p14:xfrm>
                <a:off x="5801732" y="4556610"/>
                <a:ext cx="433080" cy="487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BD76D9D-BC78-3C4C-9D58-14B4B915926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64684" y="4519120"/>
                  <a:ext cx="507602" cy="562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2A1C24-6CC0-E44D-84D0-A72A84099D90}"/>
                    </a:ext>
                  </a:extLst>
                </p14:cNvPr>
                <p14:cNvContentPartPr/>
                <p14:nvPr/>
              </p14:nvContentPartPr>
              <p14:xfrm>
                <a:off x="5808561" y="5042475"/>
                <a:ext cx="435240" cy="90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2A1C24-6CC0-E44D-84D0-A72A84099D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71510" y="5004994"/>
                  <a:ext cx="510193" cy="165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BEAC85-67C7-FB4B-852A-2CB623386B9F}"/>
                    </a:ext>
                  </a:extLst>
                </p14:cNvPr>
                <p14:cNvContentPartPr/>
                <p14:nvPr/>
              </p14:nvContentPartPr>
              <p14:xfrm>
                <a:off x="6502160" y="4577640"/>
                <a:ext cx="306720" cy="52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BEAC85-67C7-FB4B-852A-2CB623386B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4672" y="4540158"/>
                  <a:ext cx="381696" cy="595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F46919-93B7-3242-A925-36F7415564AA}"/>
                    </a:ext>
                  </a:extLst>
                </p14:cNvPr>
                <p14:cNvContentPartPr/>
                <p14:nvPr/>
              </p14:nvContentPartPr>
              <p14:xfrm>
                <a:off x="6430520" y="5100720"/>
                <a:ext cx="111960" cy="28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F46919-93B7-3242-A925-36F7415564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93058" y="5063449"/>
                  <a:ext cx="186884" cy="1029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5C2FF-502E-A44F-ADA3-EAFE4E7CB789}"/>
                  </a:ext>
                </a:extLst>
              </p14:cNvPr>
              <p14:cNvContentPartPr/>
              <p14:nvPr/>
            </p14:nvContentPartPr>
            <p14:xfrm>
              <a:off x="741800" y="4124960"/>
              <a:ext cx="492840" cy="1919001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5C2FF-502E-A44F-ADA3-EAFE4E7CB78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10097" y="4093277"/>
                <a:ext cx="555886" cy="1982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3EF8AE4-8290-CB45-A5CC-A91EAB4F7543}"/>
                  </a:ext>
                </a:extLst>
              </p14:cNvPr>
              <p14:cNvContentPartPr/>
              <p14:nvPr/>
            </p14:nvContentPartPr>
            <p14:xfrm>
              <a:off x="741800" y="1721576"/>
              <a:ext cx="416520" cy="2189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3EF8AE4-8290-CB45-A5CC-A91EAB4F754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0147" y="1689896"/>
                <a:ext cx="479466" cy="2252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E463A-10A6-8B43-B091-C6F6933C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8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C3BE-CCEE-9441-8AF0-A285006A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function </a:t>
            </a:r>
            <a:r>
              <a:rPr lang="en-US" dirty="0">
                <a:solidFill>
                  <a:srgbClr val="0070C0"/>
                </a:solidFill>
              </a:rPr>
              <a:t>un</a:t>
            </a:r>
            <a:r>
              <a:rPr lang="en-US" dirty="0"/>
              <a:t>official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EE4F-540D-3249-A3DB-A341CAE5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action to the receiver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nest under an object or an extra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using existing names (e.g. </a:t>
            </a:r>
            <a:r>
              <a:rPr lang="en-US" i="1" dirty="0"/>
              <a:t>toString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run</a:t>
            </a:r>
            <a:r>
              <a:rPr lang="en-US" dirty="0"/>
              <a:t>)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31917A2-CCF4-7C41-B42F-06C342EB5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78" b="652"/>
          <a:stretch/>
        </p:blipFill>
        <p:spPr>
          <a:xfrm>
            <a:off x="797033" y="2280507"/>
            <a:ext cx="9493118" cy="486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52D30-C5CA-6044-A38F-E8AC961C24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40083" b="652"/>
          <a:stretch/>
        </p:blipFill>
        <p:spPr>
          <a:xfrm>
            <a:off x="750396" y="2761890"/>
            <a:ext cx="9493118" cy="48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8D0A5-D4DC-4E4C-80CD-73CDE5FCC3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908"/>
          <a:stretch/>
        </p:blipFill>
        <p:spPr>
          <a:xfrm>
            <a:off x="1169317" y="4304066"/>
            <a:ext cx="8229600" cy="334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B6281-842D-AC42-88D5-23F21AB35D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5628"/>
          <a:stretch/>
        </p:blipFill>
        <p:spPr>
          <a:xfrm>
            <a:off x="1177751" y="3807622"/>
            <a:ext cx="8961120" cy="4090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37754E-08B4-8147-934C-81BD8EE8B6D5}"/>
                  </a:ext>
                </a:extLst>
              </p14:cNvPr>
              <p14:cNvContentPartPr/>
              <p14:nvPr/>
            </p14:nvContentPartPr>
            <p14:xfrm>
              <a:off x="7204864" y="2291507"/>
              <a:ext cx="523440" cy="351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37754E-08B4-8147-934C-81BD8EE8B6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3184" y="2259827"/>
                <a:ext cx="5864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474F66-2B38-984C-9021-4170AE29DEDF}"/>
                  </a:ext>
                </a:extLst>
              </p14:cNvPr>
              <p14:cNvContentPartPr/>
              <p14:nvPr/>
            </p14:nvContentPartPr>
            <p14:xfrm>
              <a:off x="10127720" y="3686794"/>
              <a:ext cx="506880" cy="442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474F66-2B38-984C-9021-4170AE29DE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96040" y="3655140"/>
                <a:ext cx="569880" cy="505389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49BA5C6-FF3B-F84C-B070-C05F655A6092}"/>
              </a:ext>
            </a:extLst>
          </p:cNvPr>
          <p:cNvGrpSpPr/>
          <p:nvPr/>
        </p:nvGrpSpPr>
        <p:grpSpPr>
          <a:xfrm>
            <a:off x="6232351" y="2773222"/>
            <a:ext cx="613800" cy="461880"/>
            <a:chOff x="5874640" y="3170080"/>
            <a:chExt cx="613800" cy="461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719CF1-B2F2-B64C-85CA-BA37BB8A9BB8}"/>
                    </a:ext>
                  </a:extLst>
                </p14:cNvPr>
                <p14:cNvContentPartPr/>
                <p14:nvPr/>
              </p14:nvContentPartPr>
              <p14:xfrm>
                <a:off x="5886520" y="3305800"/>
                <a:ext cx="378360" cy="326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719CF1-B2F2-B64C-85CA-BA37BB8A9B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68520" y="3287800"/>
                  <a:ext cx="414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549535-44C5-B440-A941-5A1BC94FBF38}"/>
                    </a:ext>
                  </a:extLst>
                </p14:cNvPr>
                <p14:cNvContentPartPr/>
                <p14:nvPr/>
              </p14:nvContentPartPr>
              <p14:xfrm>
                <a:off x="5874640" y="3170080"/>
                <a:ext cx="613800" cy="440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549535-44C5-B440-A941-5A1BC94FBF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56640" y="3152440"/>
                  <a:ext cx="64944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312851-B026-EA43-A821-7F1A57C62DD3}"/>
              </a:ext>
            </a:extLst>
          </p:cNvPr>
          <p:cNvGrpSpPr/>
          <p:nvPr/>
        </p:nvGrpSpPr>
        <p:grpSpPr>
          <a:xfrm>
            <a:off x="8622524" y="4270613"/>
            <a:ext cx="685080" cy="518760"/>
            <a:chOff x="7025200" y="3003760"/>
            <a:chExt cx="685080" cy="518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B1F662-DF5C-9141-A205-223E31996CC3}"/>
                    </a:ext>
                  </a:extLst>
                </p14:cNvPr>
                <p14:cNvContentPartPr/>
                <p14:nvPr/>
              </p14:nvContentPartPr>
              <p14:xfrm>
                <a:off x="7277200" y="3015640"/>
                <a:ext cx="309600" cy="409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B1F662-DF5C-9141-A205-223E31996C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59200" y="2998000"/>
                  <a:ext cx="345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2ADA1F-ADA1-1445-A9D0-5E3D47B79C7C}"/>
                    </a:ext>
                  </a:extLst>
                </p14:cNvPr>
                <p14:cNvContentPartPr/>
                <p14:nvPr/>
              </p14:nvContentPartPr>
              <p14:xfrm>
                <a:off x="7025200" y="3003760"/>
                <a:ext cx="685080" cy="518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2ADA1F-ADA1-1445-A9D0-5E3D47B79C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07200" y="2985760"/>
                  <a:ext cx="720720" cy="554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53F0D49-F397-BC4C-8BFE-35F1BC8C9EE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2" r="53022"/>
          <a:stretch/>
        </p:blipFill>
        <p:spPr>
          <a:xfrm>
            <a:off x="1177751" y="5734788"/>
            <a:ext cx="5669280" cy="50204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A671669-10E0-BA4A-9E25-9BF5496306A0}"/>
              </a:ext>
            </a:extLst>
          </p:cNvPr>
          <p:cNvGrpSpPr/>
          <p:nvPr/>
        </p:nvGrpSpPr>
        <p:grpSpPr>
          <a:xfrm>
            <a:off x="6813911" y="5688330"/>
            <a:ext cx="660600" cy="635166"/>
            <a:chOff x="6939920" y="4972560"/>
            <a:chExt cx="682560" cy="656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0AAF4D-1054-0146-8A1B-50A4D831337A}"/>
                    </a:ext>
                  </a:extLst>
                </p14:cNvPr>
                <p14:cNvContentPartPr/>
                <p14:nvPr/>
              </p14:nvContentPartPr>
              <p14:xfrm>
                <a:off x="7004000" y="5138880"/>
                <a:ext cx="402120" cy="489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0AAF4D-1054-0146-8A1B-50A4D83133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6360" y="5121240"/>
                  <a:ext cx="4377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52E689-2913-A24F-8900-7FE27A877D4D}"/>
                    </a:ext>
                  </a:extLst>
                </p14:cNvPr>
                <p14:cNvContentPartPr/>
                <p14:nvPr/>
              </p14:nvContentPartPr>
              <p14:xfrm>
                <a:off x="6939920" y="4972560"/>
                <a:ext cx="682560" cy="56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52E689-2913-A24F-8900-7FE27A877D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22280" y="4954920"/>
                  <a:ext cx="718200" cy="601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A5A3953-2DE6-1C41-AB20-BEA1AC9D3DB9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1" r="44013"/>
          <a:stretch/>
        </p:blipFill>
        <p:spPr>
          <a:xfrm>
            <a:off x="1190346" y="5322327"/>
            <a:ext cx="6766560" cy="427664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1F1C059-54D3-5845-8F72-1F346DB8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C46DAED-4ECC-F74E-8F2F-CE4C997A47B9}"/>
                  </a:ext>
                </a:extLst>
              </p14:cNvPr>
              <p14:cNvContentPartPr/>
              <p14:nvPr/>
            </p14:nvContentPartPr>
            <p14:xfrm>
              <a:off x="7951509" y="5115705"/>
              <a:ext cx="660600" cy="540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C46DAED-4ECC-F74E-8F2F-CE4C997A47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20189" y="5084025"/>
                <a:ext cx="723600" cy="6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6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6428</TotalTime>
  <Words>802</Words>
  <Application>Microsoft Macintosh PowerPoint</Application>
  <PresentationFormat>Widescreen</PresentationFormat>
  <Paragraphs>134</Paragraphs>
  <Slides>14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Scope and extension functions </vt:lpstr>
      <vt:lpstr>Extension functions vs. Scope functions</vt:lpstr>
      <vt:lpstr>What’s the problem?</vt:lpstr>
      <vt:lpstr>What’s the problem?</vt:lpstr>
      <vt:lpstr>Scope functions everywhere!!!</vt:lpstr>
      <vt:lpstr>Scope functions context </vt:lpstr>
      <vt:lpstr>Scope functions official guide</vt:lpstr>
      <vt:lpstr>Scope functions unofficial guide</vt:lpstr>
      <vt:lpstr>Extension function unofficial guide</vt:lpstr>
      <vt:lpstr>Pro tips — other extension functions</vt:lpstr>
      <vt:lpstr>Pro tips — contracts and reified parameters</vt:lpstr>
      <vt:lpstr>Code review example — scope functions</vt:lpstr>
      <vt:lpstr>Code review example — extension functions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and extension functions </dc:title>
  <dc:creator>Dmitry Sitnikov</dc:creator>
  <cp:lastModifiedBy>Dmitry Sitnikov</cp:lastModifiedBy>
  <cp:revision>100</cp:revision>
  <dcterms:created xsi:type="dcterms:W3CDTF">2020-04-24T01:56:26Z</dcterms:created>
  <dcterms:modified xsi:type="dcterms:W3CDTF">2020-10-11T16:48:36Z</dcterms:modified>
</cp:coreProperties>
</file>