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6" r:id="rId1"/>
  </p:sldMasterIdLst>
  <p:notesMasterIdLst>
    <p:notesMasterId r:id="rId16"/>
  </p:notesMasterIdLst>
  <p:handoutMasterIdLst>
    <p:handoutMasterId r:id="rId17"/>
  </p:handoutMasterIdLst>
  <p:sldIdLst>
    <p:sldId id="258" r:id="rId2"/>
    <p:sldId id="259" r:id="rId3"/>
    <p:sldId id="260" r:id="rId4"/>
    <p:sldId id="261" r:id="rId5"/>
    <p:sldId id="262" r:id="rId6"/>
    <p:sldId id="263" r:id="rId7"/>
    <p:sldId id="264" r:id="rId8"/>
    <p:sldId id="265" r:id="rId9"/>
    <p:sldId id="266" r:id="rId10"/>
    <p:sldId id="267" r:id="rId11"/>
    <p:sldId id="268" r:id="rId12"/>
    <p:sldId id="270" r:id="rId13"/>
    <p:sldId id="269"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Page" id="{C7AA9B49-6577-4371-8A31-6725D43DBB91}">
          <p14:sldIdLst>
            <p14:sldId id="258"/>
          </p14:sldIdLst>
        </p14:section>
        <p14:section name="Agenda" id="{86502203-F6AE-41B1-BA71-A7470B2490A4}">
          <p14:sldIdLst>
            <p14:sldId id="259"/>
            <p14:sldId id="260"/>
            <p14:sldId id="261"/>
            <p14:sldId id="262"/>
            <p14:sldId id="263"/>
            <p14:sldId id="264"/>
            <p14:sldId id="265"/>
            <p14:sldId id="266"/>
            <p14:sldId id="267"/>
            <p14:sldId id="268"/>
            <p14:sldId id="270"/>
          </p14:sldIdLst>
        </p14:section>
        <p14:section name="Conclusion" id="{00632076-9FF0-4638-91AE-60D3858DFB24}">
          <p14:sldIdLst>
            <p14:sldId id="269"/>
          </p14:sldIdLst>
        </p14:section>
        <p14:section name="Github link" id="{45E96213-819F-4246-BE7C-8518EB084033}">
          <p14:sldIdLst>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96D75C-FC36-4EA6-93D0-619DA3721412}" v="861" dt="2020-11-19T16:42:41.142"/>
    <p1510:client id="{4EB0F97E-940B-4CDF-B82A-CA98D418F6D3}" v="1002" dt="2020-11-18T14:13:59.283"/>
    <p1510:client id="{8053A7DA-849F-4637-B56A-ACEEB6E65C58}" v="2249" dt="2020-11-18T17:18:06.860"/>
    <p1510:client id="{9A288976-7910-4E35-A5DD-5E98DCF9AB07}" v="394" dt="2020-09-30T17:28:39.059"/>
    <p1510:client id="{C086E9F4-6FE2-4575-999D-E095047EB514}" v="3307" dt="2020-11-19T06:03:45.345"/>
    <p1510:client id="{E8BE633B-ECE0-41B9-97AB-0097BCBEAF01}" v="11" dt="2020-09-30T17:34:33.1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72" autoAdjust="0"/>
    <p:restoredTop sz="94660"/>
  </p:normalViewPr>
  <p:slideViewPr>
    <p:cSldViewPr snapToGrid="0">
      <p:cViewPr varScale="1">
        <p:scale>
          <a:sx n="66" d="100"/>
          <a:sy n="66" d="100"/>
        </p:scale>
        <p:origin x="61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91EAA82-35FB-4661-AB80-BACC298996F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B1BFE89-D3B3-46E6-91BC-9596DBBCC2A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C74200-0E32-4126-9A1C-640D02360A5C}" type="datetimeFigureOut">
              <a:rPr lang="en-US" smtClean="0"/>
              <a:t>11/28/2020</a:t>
            </a:fld>
            <a:endParaRPr lang="en-US"/>
          </a:p>
        </p:txBody>
      </p:sp>
      <p:sp>
        <p:nvSpPr>
          <p:cNvPr id="4" name="Footer Placeholder 3">
            <a:extLst>
              <a:ext uri="{FF2B5EF4-FFF2-40B4-BE49-F238E27FC236}">
                <a16:creationId xmlns:a16="http://schemas.microsoft.com/office/drawing/2014/main" id="{74A2F5F5-A7A6-4EFA-A853-E9018B5B62A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Team Manager</a:t>
            </a:r>
          </a:p>
        </p:txBody>
      </p:sp>
      <p:sp>
        <p:nvSpPr>
          <p:cNvPr id="5" name="Slide Number Placeholder 4">
            <a:extLst>
              <a:ext uri="{FF2B5EF4-FFF2-40B4-BE49-F238E27FC236}">
                <a16:creationId xmlns:a16="http://schemas.microsoft.com/office/drawing/2014/main" id="{909057B8-EC0B-4AA6-8021-7996594DEF4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001F41F-8C39-4557-B3E0-6C9054CAAA1C}" type="slidenum">
              <a:rPr lang="en-US" smtClean="0"/>
              <a:t>‹#›</a:t>
            </a:fld>
            <a:endParaRPr lang="en-US"/>
          </a:p>
        </p:txBody>
      </p:sp>
    </p:spTree>
    <p:extLst>
      <p:ext uri="{BB962C8B-B14F-4D97-AF65-F5344CB8AC3E}">
        <p14:creationId xmlns:p14="http://schemas.microsoft.com/office/powerpoint/2010/main" val="35282821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0A68BF-CF9F-46CD-89E9-75CB0C210E99}" type="datetimeFigureOut">
              <a:rPr lang="en-US" smtClean="0"/>
              <a:t>11/28/2020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Team Manager</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3FCCC0-90BF-48FF-9597-A7D0CCB1139B}" type="slidenum">
              <a:rPr lang="en-US" smtClean="0"/>
              <a:t>‹#›</a:t>
            </a:fld>
            <a:endParaRPr lang="en-US"/>
          </a:p>
        </p:txBody>
      </p:sp>
    </p:spTree>
    <p:extLst>
      <p:ext uri="{BB962C8B-B14F-4D97-AF65-F5344CB8AC3E}">
        <p14:creationId xmlns:p14="http://schemas.microsoft.com/office/powerpoint/2010/main" val="187239946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3FCCC0-90BF-48FF-9597-A7D0CCB1139B}" type="slidenum">
              <a:rPr lang="en-US" smtClean="0"/>
              <a:t>2</a:t>
            </a:fld>
            <a:endParaRPr lang="en-US"/>
          </a:p>
        </p:txBody>
      </p:sp>
      <p:sp>
        <p:nvSpPr>
          <p:cNvPr id="5" name="Footer Placeholder 4">
            <a:extLst>
              <a:ext uri="{FF2B5EF4-FFF2-40B4-BE49-F238E27FC236}">
                <a16:creationId xmlns:a16="http://schemas.microsoft.com/office/drawing/2014/main" id="{B06CA2A6-11F1-48CB-9A98-CD2A7593FD58}"/>
              </a:ext>
            </a:extLst>
          </p:cNvPr>
          <p:cNvSpPr>
            <a:spLocks noGrp="1"/>
          </p:cNvSpPr>
          <p:nvPr>
            <p:ph type="ftr" sz="quarter" idx="4"/>
          </p:nvPr>
        </p:nvSpPr>
        <p:spPr/>
        <p:txBody>
          <a:bodyPr/>
          <a:lstStyle/>
          <a:p>
            <a:r>
              <a:rPr lang="en-US"/>
              <a:t>Team Manager</a:t>
            </a:r>
          </a:p>
        </p:txBody>
      </p:sp>
    </p:spTree>
    <p:extLst>
      <p:ext uri="{BB962C8B-B14F-4D97-AF65-F5344CB8AC3E}">
        <p14:creationId xmlns:p14="http://schemas.microsoft.com/office/powerpoint/2010/main" val="129159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96D7D-4956-4B99-8E4F-D7DF1D0E78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2871AD-622A-4CA4-BC0B-4897A5FE0B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68CE3C6-8970-49C7-9D98-E9CCC1995840}"/>
              </a:ext>
            </a:extLst>
          </p:cNvPr>
          <p:cNvSpPr>
            <a:spLocks noGrp="1"/>
          </p:cNvSpPr>
          <p:nvPr>
            <p:ph type="dt" sz="half" idx="10"/>
          </p:nvPr>
        </p:nvSpPr>
        <p:spPr/>
        <p:txBody>
          <a:bodyPr/>
          <a:lstStyle/>
          <a:p>
            <a:fld id="{D7EE23C4-181E-4124-82F2-9FE16C9B3437}" type="datetime1">
              <a:rPr lang="en-US" smtClean="0"/>
              <a:t>11/28/2020</a:t>
            </a:fld>
            <a:endParaRPr lang="en-US" dirty="0"/>
          </a:p>
        </p:txBody>
      </p:sp>
      <p:sp>
        <p:nvSpPr>
          <p:cNvPr id="5" name="Footer Placeholder 4">
            <a:extLst>
              <a:ext uri="{FF2B5EF4-FFF2-40B4-BE49-F238E27FC236}">
                <a16:creationId xmlns:a16="http://schemas.microsoft.com/office/drawing/2014/main" id="{3A55176C-83F1-4C20-B32E-8AE1B2C4DA20}"/>
              </a:ext>
            </a:extLst>
          </p:cNvPr>
          <p:cNvSpPr>
            <a:spLocks noGrp="1"/>
          </p:cNvSpPr>
          <p:nvPr>
            <p:ph type="ftr" sz="quarter" idx="11"/>
          </p:nvPr>
        </p:nvSpPr>
        <p:spPr/>
        <p:txBody>
          <a:bodyPr/>
          <a:lstStyle/>
          <a:p>
            <a:r>
              <a:rPr lang="en-US"/>
              <a:t>Team Manager</a:t>
            </a:r>
            <a:endParaRPr lang="en-US" dirty="0"/>
          </a:p>
        </p:txBody>
      </p:sp>
      <p:sp>
        <p:nvSpPr>
          <p:cNvPr id="6" name="Slide Number Placeholder 5">
            <a:extLst>
              <a:ext uri="{FF2B5EF4-FFF2-40B4-BE49-F238E27FC236}">
                <a16:creationId xmlns:a16="http://schemas.microsoft.com/office/drawing/2014/main" id="{68592346-8A28-4991-A020-87AB838E646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3326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C4DB1-26C8-4362-AC4C-677ADE8B54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91D391-200B-48FB-96DE-5A01A6948D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3C6E8A-A3B5-47C7-BFDF-49534851440B}"/>
              </a:ext>
            </a:extLst>
          </p:cNvPr>
          <p:cNvSpPr>
            <a:spLocks noGrp="1"/>
          </p:cNvSpPr>
          <p:nvPr>
            <p:ph type="dt" sz="half" idx="10"/>
          </p:nvPr>
        </p:nvSpPr>
        <p:spPr/>
        <p:txBody>
          <a:bodyPr/>
          <a:lstStyle/>
          <a:p>
            <a:fld id="{FE06E1F0-BBC2-4EDF-86FB-FDB561DE3400}" type="datetime1">
              <a:rPr lang="en-US" smtClean="0"/>
              <a:t>11/28/2020</a:t>
            </a:fld>
            <a:endParaRPr lang="en-US" dirty="0"/>
          </a:p>
        </p:txBody>
      </p:sp>
      <p:sp>
        <p:nvSpPr>
          <p:cNvPr id="5" name="Footer Placeholder 4">
            <a:extLst>
              <a:ext uri="{FF2B5EF4-FFF2-40B4-BE49-F238E27FC236}">
                <a16:creationId xmlns:a16="http://schemas.microsoft.com/office/drawing/2014/main" id="{F2AD9A75-6FA1-4E00-B66D-1E9338276795}"/>
              </a:ext>
            </a:extLst>
          </p:cNvPr>
          <p:cNvSpPr>
            <a:spLocks noGrp="1"/>
          </p:cNvSpPr>
          <p:nvPr>
            <p:ph type="ftr" sz="quarter" idx="11"/>
          </p:nvPr>
        </p:nvSpPr>
        <p:spPr/>
        <p:txBody>
          <a:bodyPr/>
          <a:lstStyle/>
          <a:p>
            <a:r>
              <a:rPr lang="en-US"/>
              <a:t>Team Manager</a:t>
            </a:r>
            <a:endParaRPr lang="en-US" dirty="0"/>
          </a:p>
        </p:txBody>
      </p:sp>
      <p:sp>
        <p:nvSpPr>
          <p:cNvPr id="6" name="Slide Number Placeholder 5">
            <a:extLst>
              <a:ext uri="{FF2B5EF4-FFF2-40B4-BE49-F238E27FC236}">
                <a16:creationId xmlns:a16="http://schemas.microsoft.com/office/drawing/2014/main" id="{AD7FA81D-86BA-46FC-AD52-2479F5D9B80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1631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8DC4DA-B46F-4DD1-80AD-C8BF78C3B3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92C20D-DF19-4170-B64D-C5357D1D71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C0BA44-2FF3-4E17-B1AC-DC7E30156C54}"/>
              </a:ext>
            </a:extLst>
          </p:cNvPr>
          <p:cNvSpPr>
            <a:spLocks noGrp="1"/>
          </p:cNvSpPr>
          <p:nvPr>
            <p:ph type="dt" sz="half" idx="10"/>
          </p:nvPr>
        </p:nvSpPr>
        <p:spPr/>
        <p:txBody>
          <a:bodyPr/>
          <a:lstStyle/>
          <a:p>
            <a:fld id="{787ACA9D-33F8-44C9-873A-3088145592E1}" type="datetime1">
              <a:rPr lang="en-US" smtClean="0"/>
              <a:t>11/28/2020</a:t>
            </a:fld>
            <a:endParaRPr lang="en-US" dirty="0"/>
          </a:p>
        </p:txBody>
      </p:sp>
      <p:sp>
        <p:nvSpPr>
          <p:cNvPr id="5" name="Footer Placeholder 4">
            <a:extLst>
              <a:ext uri="{FF2B5EF4-FFF2-40B4-BE49-F238E27FC236}">
                <a16:creationId xmlns:a16="http://schemas.microsoft.com/office/drawing/2014/main" id="{F614A92A-50FE-4F88-9543-897B42830C1B}"/>
              </a:ext>
            </a:extLst>
          </p:cNvPr>
          <p:cNvSpPr>
            <a:spLocks noGrp="1"/>
          </p:cNvSpPr>
          <p:nvPr>
            <p:ph type="ftr" sz="quarter" idx="11"/>
          </p:nvPr>
        </p:nvSpPr>
        <p:spPr/>
        <p:txBody>
          <a:bodyPr/>
          <a:lstStyle/>
          <a:p>
            <a:r>
              <a:rPr lang="en-US"/>
              <a:t>Team Manager</a:t>
            </a:r>
            <a:endParaRPr lang="en-US" dirty="0"/>
          </a:p>
        </p:txBody>
      </p:sp>
      <p:sp>
        <p:nvSpPr>
          <p:cNvPr id="6" name="Slide Number Placeholder 5">
            <a:extLst>
              <a:ext uri="{FF2B5EF4-FFF2-40B4-BE49-F238E27FC236}">
                <a16:creationId xmlns:a16="http://schemas.microsoft.com/office/drawing/2014/main" id="{EB1818A3-0790-4CB4-9CAD-65D35EDF99B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0745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F5BE9-6F9D-459D-B416-B1E08210B2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963354-14DD-4CA5-992D-E4C34FBCDA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61FA23-5C3D-4B60-8533-8F463ED67A2B}"/>
              </a:ext>
            </a:extLst>
          </p:cNvPr>
          <p:cNvSpPr>
            <a:spLocks noGrp="1"/>
          </p:cNvSpPr>
          <p:nvPr>
            <p:ph type="dt" sz="half" idx="10"/>
          </p:nvPr>
        </p:nvSpPr>
        <p:spPr/>
        <p:txBody>
          <a:bodyPr/>
          <a:lstStyle/>
          <a:p>
            <a:fld id="{9820F0CA-96E2-43C7-8904-5F068A94BA57}" type="datetime1">
              <a:rPr lang="en-US" smtClean="0"/>
              <a:t>11/28/2020</a:t>
            </a:fld>
            <a:endParaRPr lang="en-US" dirty="0"/>
          </a:p>
        </p:txBody>
      </p:sp>
      <p:sp>
        <p:nvSpPr>
          <p:cNvPr id="5" name="Footer Placeholder 4">
            <a:extLst>
              <a:ext uri="{FF2B5EF4-FFF2-40B4-BE49-F238E27FC236}">
                <a16:creationId xmlns:a16="http://schemas.microsoft.com/office/drawing/2014/main" id="{9C38994C-826C-43C4-9982-0B54F45D30CA}"/>
              </a:ext>
            </a:extLst>
          </p:cNvPr>
          <p:cNvSpPr>
            <a:spLocks noGrp="1"/>
          </p:cNvSpPr>
          <p:nvPr>
            <p:ph type="ftr" sz="quarter" idx="11"/>
          </p:nvPr>
        </p:nvSpPr>
        <p:spPr/>
        <p:txBody>
          <a:bodyPr/>
          <a:lstStyle/>
          <a:p>
            <a:r>
              <a:rPr lang="en-US"/>
              <a:t>Team Manager</a:t>
            </a:r>
            <a:endParaRPr lang="en-US" dirty="0"/>
          </a:p>
        </p:txBody>
      </p:sp>
      <p:sp>
        <p:nvSpPr>
          <p:cNvPr id="6" name="Slide Number Placeholder 5">
            <a:extLst>
              <a:ext uri="{FF2B5EF4-FFF2-40B4-BE49-F238E27FC236}">
                <a16:creationId xmlns:a16="http://schemas.microsoft.com/office/drawing/2014/main" id="{7E2842F9-2A60-419A-B3F4-D9249E103900}"/>
              </a:ext>
            </a:extLst>
          </p:cNvPr>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2982422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D1106-37D2-449A-B3B4-CD59040062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3ECA6E-E99F-40BF-BE3A-79DD4172F9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6D2AF6-7CA8-41D5-A2A8-0128F5FFF8ED}"/>
              </a:ext>
            </a:extLst>
          </p:cNvPr>
          <p:cNvSpPr>
            <a:spLocks noGrp="1"/>
          </p:cNvSpPr>
          <p:nvPr>
            <p:ph type="dt" sz="half" idx="10"/>
          </p:nvPr>
        </p:nvSpPr>
        <p:spPr/>
        <p:txBody>
          <a:bodyPr/>
          <a:lstStyle/>
          <a:p>
            <a:fld id="{882BC383-9001-44A2-A93F-DB4F8253D2F8}" type="datetime1">
              <a:rPr lang="en-US" smtClean="0"/>
              <a:t>11/28/2020</a:t>
            </a:fld>
            <a:endParaRPr lang="en-US" dirty="0"/>
          </a:p>
        </p:txBody>
      </p:sp>
      <p:sp>
        <p:nvSpPr>
          <p:cNvPr id="5" name="Footer Placeholder 4">
            <a:extLst>
              <a:ext uri="{FF2B5EF4-FFF2-40B4-BE49-F238E27FC236}">
                <a16:creationId xmlns:a16="http://schemas.microsoft.com/office/drawing/2014/main" id="{98C3141F-0023-4A5D-98C1-A69CD56CC3EE}"/>
              </a:ext>
            </a:extLst>
          </p:cNvPr>
          <p:cNvSpPr>
            <a:spLocks noGrp="1"/>
          </p:cNvSpPr>
          <p:nvPr>
            <p:ph type="ftr" sz="quarter" idx="11"/>
          </p:nvPr>
        </p:nvSpPr>
        <p:spPr/>
        <p:txBody>
          <a:bodyPr/>
          <a:lstStyle/>
          <a:p>
            <a:r>
              <a:rPr lang="en-US"/>
              <a:t>Team Manager</a:t>
            </a:r>
            <a:endParaRPr lang="en-US" dirty="0"/>
          </a:p>
        </p:txBody>
      </p:sp>
      <p:sp>
        <p:nvSpPr>
          <p:cNvPr id="6" name="Slide Number Placeholder 5">
            <a:extLst>
              <a:ext uri="{FF2B5EF4-FFF2-40B4-BE49-F238E27FC236}">
                <a16:creationId xmlns:a16="http://schemas.microsoft.com/office/drawing/2014/main" id="{0466A8DA-0406-41ED-8E28-80ADA6A43D8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8413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46AEB-72F8-483C-B06A-7902F3D517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5D8A32-25E1-4DBE-8825-94F2672919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592F12-F230-4F05-A79F-98B9CD95D8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6EF607-F3FE-4499-BEEF-D0A9B0BACBBE}"/>
              </a:ext>
            </a:extLst>
          </p:cNvPr>
          <p:cNvSpPr>
            <a:spLocks noGrp="1"/>
          </p:cNvSpPr>
          <p:nvPr>
            <p:ph type="dt" sz="half" idx="10"/>
          </p:nvPr>
        </p:nvSpPr>
        <p:spPr/>
        <p:txBody>
          <a:bodyPr/>
          <a:lstStyle/>
          <a:p>
            <a:fld id="{23349095-8376-4866-BD70-EA33690597F6}" type="datetime1">
              <a:rPr lang="en-US" smtClean="0"/>
              <a:t>11/28/2020</a:t>
            </a:fld>
            <a:endParaRPr lang="en-US" dirty="0"/>
          </a:p>
        </p:txBody>
      </p:sp>
      <p:sp>
        <p:nvSpPr>
          <p:cNvPr id="6" name="Footer Placeholder 5">
            <a:extLst>
              <a:ext uri="{FF2B5EF4-FFF2-40B4-BE49-F238E27FC236}">
                <a16:creationId xmlns:a16="http://schemas.microsoft.com/office/drawing/2014/main" id="{DAA7C054-F83A-4854-B1FE-18D564AB7DA2}"/>
              </a:ext>
            </a:extLst>
          </p:cNvPr>
          <p:cNvSpPr>
            <a:spLocks noGrp="1"/>
          </p:cNvSpPr>
          <p:nvPr>
            <p:ph type="ftr" sz="quarter" idx="11"/>
          </p:nvPr>
        </p:nvSpPr>
        <p:spPr/>
        <p:txBody>
          <a:bodyPr/>
          <a:lstStyle/>
          <a:p>
            <a:r>
              <a:rPr lang="en-US"/>
              <a:t>Team Manager</a:t>
            </a:r>
            <a:endParaRPr lang="en-US" dirty="0"/>
          </a:p>
        </p:txBody>
      </p:sp>
      <p:sp>
        <p:nvSpPr>
          <p:cNvPr id="7" name="Slide Number Placeholder 6">
            <a:extLst>
              <a:ext uri="{FF2B5EF4-FFF2-40B4-BE49-F238E27FC236}">
                <a16:creationId xmlns:a16="http://schemas.microsoft.com/office/drawing/2014/main" id="{F4BE78CB-A2F2-4907-B9CC-9616876A1709}"/>
              </a:ext>
            </a:extLst>
          </p:cNvPr>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368018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233EE-ABD9-4412-8033-9F2D7835AC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37D7D6-1408-4E09-AD13-7E6BD98271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FC5492-5241-4108-9701-7A483FE5DD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FC9D558-742B-4672-95B2-DEF9C2BC8F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8703BD-F36C-493E-99C9-416F25AD89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C18395-DEB6-4CAB-A5CA-67999DD8E6F3}"/>
              </a:ext>
            </a:extLst>
          </p:cNvPr>
          <p:cNvSpPr>
            <a:spLocks noGrp="1"/>
          </p:cNvSpPr>
          <p:nvPr>
            <p:ph type="dt" sz="half" idx="10"/>
          </p:nvPr>
        </p:nvSpPr>
        <p:spPr/>
        <p:txBody>
          <a:bodyPr/>
          <a:lstStyle/>
          <a:p>
            <a:fld id="{96A953B4-062C-45CF-A2FB-71D292C2401A}" type="datetime1">
              <a:rPr lang="en-US" smtClean="0"/>
              <a:t>11/28/2020</a:t>
            </a:fld>
            <a:endParaRPr lang="en-US" dirty="0"/>
          </a:p>
        </p:txBody>
      </p:sp>
      <p:sp>
        <p:nvSpPr>
          <p:cNvPr id="8" name="Footer Placeholder 7">
            <a:extLst>
              <a:ext uri="{FF2B5EF4-FFF2-40B4-BE49-F238E27FC236}">
                <a16:creationId xmlns:a16="http://schemas.microsoft.com/office/drawing/2014/main" id="{F8FF80AF-FF5D-4AB1-954B-5B8913A50AD6}"/>
              </a:ext>
            </a:extLst>
          </p:cNvPr>
          <p:cNvSpPr>
            <a:spLocks noGrp="1"/>
          </p:cNvSpPr>
          <p:nvPr>
            <p:ph type="ftr" sz="quarter" idx="11"/>
          </p:nvPr>
        </p:nvSpPr>
        <p:spPr/>
        <p:txBody>
          <a:bodyPr/>
          <a:lstStyle/>
          <a:p>
            <a:r>
              <a:rPr lang="en-US"/>
              <a:t>Team Manager</a:t>
            </a:r>
            <a:endParaRPr lang="en-US" dirty="0"/>
          </a:p>
        </p:txBody>
      </p:sp>
      <p:sp>
        <p:nvSpPr>
          <p:cNvPr id="9" name="Slide Number Placeholder 8">
            <a:extLst>
              <a:ext uri="{FF2B5EF4-FFF2-40B4-BE49-F238E27FC236}">
                <a16:creationId xmlns:a16="http://schemas.microsoft.com/office/drawing/2014/main" id="{C2E9D521-BF7E-4C49-AA1E-44DE329987C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398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A5E76-FBDF-4C6F-A627-2E16D7EDD3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2FF3A94-CA14-44B7-8DBD-2A395B71A226}"/>
              </a:ext>
            </a:extLst>
          </p:cNvPr>
          <p:cNvSpPr>
            <a:spLocks noGrp="1"/>
          </p:cNvSpPr>
          <p:nvPr>
            <p:ph type="dt" sz="half" idx="10"/>
          </p:nvPr>
        </p:nvSpPr>
        <p:spPr/>
        <p:txBody>
          <a:bodyPr/>
          <a:lstStyle/>
          <a:p>
            <a:fld id="{A0DA17E5-5AB9-4F38-B0E4-C1C7215874D4}" type="datetime1">
              <a:rPr lang="en-US" smtClean="0"/>
              <a:t>11/28/2020</a:t>
            </a:fld>
            <a:endParaRPr lang="en-US" dirty="0"/>
          </a:p>
        </p:txBody>
      </p:sp>
      <p:sp>
        <p:nvSpPr>
          <p:cNvPr id="4" name="Footer Placeholder 3">
            <a:extLst>
              <a:ext uri="{FF2B5EF4-FFF2-40B4-BE49-F238E27FC236}">
                <a16:creationId xmlns:a16="http://schemas.microsoft.com/office/drawing/2014/main" id="{940F3123-B9E5-41AC-B820-DF94A8B0CC54}"/>
              </a:ext>
            </a:extLst>
          </p:cNvPr>
          <p:cNvSpPr>
            <a:spLocks noGrp="1"/>
          </p:cNvSpPr>
          <p:nvPr>
            <p:ph type="ftr" sz="quarter" idx="11"/>
          </p:nvPr>
        </p:nvSpPr>
        <p:spPr/>
        <p:txBody>
          <a:bodyPr/>
          <a:lstStyle/>
          <a:p>
            <a:r>
              <a:rPr lang="en-US"/>
              <a:t>Team Manager</a:t>
            </a:r>
            <a:endParaRPr lang="en-US" dirty="0"/>
          </a:p>
        </p:txBody>
      </p:sp>
      <p:sp>
        <p:nvSpPr>
          <p:cNvPr id="5" name="Slide Number Placeholder 4">
            <a:extLst>
              <a:ext uri="{FF2B5EF4-FFF2-40B4-BE49-F238E27FC236}">
                <a16:creationId xmlns:a16="http://schemas.microsoft.com/office/drawing/2014/main" id="{037F1B85-B8E3-4827-AC03-D205BC2DA8F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10746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186349-B50A-47C2-9ABB-CEA7F2E21F8F}"/>
              </a:ext>
            </a:extLst>
          </p:cNvPr>
          <p:cNvSpPr>
            <a:spLocks noGrp="1"/>
          </p:cNvSpPr>
          <p:nvPr>
            <p:ph type="dt" sz="half" idx="10"/>
          </p:nvPr>
        </p:nvSpPr>
        <p:spPr/>
        <p:txBody>
          <a:bodyPr/>
          <a:lstStyle/>
          <a:p>
            <a:fld id="{BC1251FA-1ED7-4D0A-B7A5-42326F6BEEA2}" type="datetime1">
              <a:rPr lang="en-US" smtClean="0"/>
              <a:t>11/28/2020</a:t>
            </a:fld>
            <a:endParaRPr lang="en-US" dirty="0"/>
          </a:p>
        </p:txBody>
      </p:sp>
      <p:sp>
        <p:nvSpPr>
          <p:cNvPr id="3" name="Footer Placeholder 2">
            <a:extLst>
              <a:ext uri="{FF2B5EF4-FFF2-40B4-BE49-F238E27FC236}">
                <a16:creationId xmlns:a16="http://schemas.microsoft.com/office/drawing/2014/main" id="{B9B6D453-8A12-4536-B1E0-F2196926EE56}"/>
              </a:ext>
            </a:extLst>
          </p:cNvPr>
          <p:cNvSpPr>
            <a:spLocks noGrp="1"/>
          </p:cNvSpPr>
          <p:nvPr>
            <p:ph type="ftr" sz="quarter" idx="11"/>
          </p:nvPr>
        </p:nvSpPr>
        <p:spPr/>
        <p:txBody>
          <a:bodyPr/>
          <a:lstStyle/>
          <a:p>
            <a:r>
              <a:rPr lang="en-US"/>
              <a:t>Team Manager</a:t>
            </a:r>
            <a:endParaRPr lang="en-US" dirty="0"/>
          </a:p>
        </p:txBody>
      </p:sp>
      <p:sp>
        <p:nvSpPr>
          <p:cNvPr id="4" name="Slide Number Placeholder 3">
            <a:extLst>
              <a:ext uri="{FF2B5EF4-FFF2-40B4-BE49-F238E27FC236}">
                <a16:creationId xmlns:a16="http://schemas.microsoft.com/office/drawing/2014/main" id="{65C19634-D129-412C-95BD-A93713600AF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9702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75E10-AD7D-47A4-894B-39FCA7AA6F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F0DE57-F031-4232-B608-DD24230664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05F792-7938-44FF-B9AC-3767D9E525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DD1612-963F-45DB-8027-C79B935D2117}"/>
              </a:ext>
            </a:extLst>
          </p:cNvPr>
          <p:cNvSpPr>
            <a:spLocks noGrp="1"/>
          </p:cNvSpPr>
          <p:nvPr>
            <p:ph type="dt" sz="half" idx="10"/>
          </p:nvPr>
        </p:nvSpPr>
        <p:spPr/>
        <p:txBody>
          <a:bodyPr/>
          <a:lstStyle/>
          <a:p>
            <a:fld id="{FD687BC6-AFA3-4751-B26F-AADC5BD828FB}" type="datetime1">
              <a:rPr lang="en-US" smtClean="0"/>
              <a:t>11/28/2020</a:t>
            </a:fld>
            <a:endParaRPr lang="en-US" dirty="0"/>
          </a:p>
        </p:txBody>
      </p:sp>
      <p:sp>
        <p:nvSpPr>
          <p:cNvPr id="6" name="Footer Placeholder 5">
            <a:extLst>
              <a:ext uri="{FF2B5EF4-FFF2-40B4-BE49-F238E27FC236}">
                <a16:creationId xmlns:a16="http://schemas.microsoft.com/office/drawing/2014/main" id="{08AF0C12-0337-4C16-A904-A75AC5F09D09}"/>
              </a:ext>
            </a:extLst>
          </p:cNvPr>
          <p:cNvSpPr>
            <a:spLocks noGrp="1"/>
          </p:cNvSpPr>
          <p:nvPr>
            <p:ph type="ftr" sz="quarter" idx="11"/>
          </p:nvPr>
        </p:nvSpPr>
        <p:spPr/>
        <p:txBody>
          <a:bodyPr/>
          <a:lstStyle/>
          <a:p>
            <a:r>
              <a:rPr lang="en-US"/>
              <a:t>Team Manager</a:t>
            </a:r>
            <a:endParaRPr lang="en-US" dirty="0"/>
          </a:p>
        </p:txBody>
      </p:sp>
      <p:sp>
        <p:nvSpPr>
          <p:cNvPr id="7" name="Slide Number Placeholder 6">
            <a:extLst>
              <a:ext uri="{FF2B5EF4-FFF2-40B4-BE49-F238E27FC236}">
                <a16:creationId xmlns:a16="http://schemas.microsoft.com/office/drawing/2014/main" id="{12EAB9F2-CE5A-44C7-A388-97AD0304A2B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48875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9EC5B-9D15-49DD-B150-A7B13BC640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4ADCADE-3BA2-4052-9879-0A56E4DB92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8C7C28-930A-46B2-93EF-B807E6C456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F08894-05D2-45F4-A3A3-86C88A97E228}"/>
              </a:ext>
            </a:extLst>
          </p:cNvPr>
          <p:cNvSpPr>
            <a:spLocks noGrp="1"/>
          </p:cNvSpPr>
          <p:nvPr>
            <p:ph type="dt" sz="half" idx="10"/>
          </p:nvPr>
        </p:nvSpPr>
        <p:spPr/>
        <p:txBody>
          <a:bodyPr/>
          <a:lstStyle/>
          <a:p>
            <a:fld id="{B3A2AA5B-B2BD-4B03-BE27-5CBFAB75B0C3}" type="datetime1">
              <a:rPr lang="en-US" smtClean="0"/>
              <a:t>11/28/2020</a:t>
            </a:fld>
            <a:endParaRPr lang="en-US" dirty="0"/>
          </a:p>
        </p:txBody>
      </p:sp>
      <p:sp>
        <p:nvSpPr>
          <p:cNvPr id="6" name="Footer Placeholder 5">
            <a:extLst>
              <a:ext uri="{FF2B5EF4-FFF2-40B4-BE49-F238E27FC236}">
                <a16:creationId xmlns:a16="http://schemas.microsoft.com/office/drawing/2014/main" id="{D02DCAA9-D6B8-4820-8146-9220654617E6}"/>
              </a:ext>
            </a:extLst>
          </p:cNvPr>
          <p:cNvSpPr>
            <a:spLocks noGrp="1"/>
          </p:cNvSpPr>
          <p:nvPr>
            <p:ph type="ftr" sz="quarter" idx="11"/>
          </p:nvPr>
        </p:nvSpPr>
        <p:spPr/>
        <p:txBody>
          <a:bodyPr/>
          <a:lstStyle/>
          <a:p>
            <a:r>
              <a:rPr lang="en-US"/>
              <a:t>Team Manager</a:t>
            </a:r>
            <a:endParaRPr lang="en-US" dirty="0"/>
          </a:p>
        </p:txBody>
      </p:sp>
      <p:sp>
        <p:nvSpPr>
          <p:cNvPr id="7" name="Slide Number Placeholder 6">
            <a:extLst>
              <a:ext uri="{FF2B5EF4-FFF2-40B4-BE49-F238E27FC236}">
                <a16:creationId xmlns:a16="http://schemas.microsoft.com/office/drawing/2014/main" id="{A29A6403-1A80-483C-BFB5-69946B2416F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1178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4AE231-2576-4E05-B472-2ECEF6A94E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BA9DB1-2B49-4BC7-8443-1718EB3124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6ADA7A-F7F4-47FE-BBBE-42D063618F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7395D1-0750-438C-A517-0D9E3F3AC643}" type="datetime1">
              <a:rPr lang="en-US" smtClean="0"/>
              <a:t>11/28/2020</a:t>
            </a:fld>
            <a:endParaRPr lang="en-US" dirty="0"/>
          </a:p>
        </p:txBody>
      </p:sp>
      <p:sp>
        <p:nvSpPr>
          <p:cNvPr id="5" name="Footer Placeholder 4">
            <a:extLst>
              <a:ext uri="{FF2B5EF4-FFF2-40B4-BE49-F238E27FC236}">
                <a16:creationId xmlns:a16="http://schemas.microsoft.com/office/drawing/2014/main" id="{C9CF35EF-0DD5-452C-A119-74B8E94C07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Team Manager</a:t>
            </a:r>
            <a:endParaRPr lang="en-US" dirty="0"/>
          </a:p>
        </p:txBody>
      </p:sp>
      <p:sp>
        <p:nvSpPr>
          <p:cNvPr id="6" name="Slide Number Placeholder 5">
            <a:extLst>
              <a:ext uri="{FF2B5EF4-FFF2-40B4-BE49-F238E27FC236}">
                <a16:creationId xmlns:a16="http://schemas.microsoft.com/office/drawing/2014/main" id="{0C0F2D1D-000D-457A-895B-13E867582A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4464041"/>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4D4BAF-2586-45E4-8DEF-F0410344A06F}"/>
              </a:ext>
            </a:extLst>
          </p:cNvPr>
          <p:cNvSpPr txBox="1"/>
          <p:nvPr/>
        </p:nvSpPr>
        <p:spPr>
          <a:xfrm>
            <a:off x="1173191" y="698739"/>
            <a:ext cx="1072263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cs typeface="Calibri"/>
              </a:rPr>
              <a:t>Bangladesh Army University of Science &amp; Technology (BAUST), Saidpur</a:t>
            </a:r>
          </a:p>
        </p:txBody>
      </p:sp>
      <p:pic>
        <p:nvPicPr>
          <p:cNvPr id="3" name="Picture 3" descr="A close up of a sign&#10;&#10;Description automatically generated">
            <a:extLst>
              <a:ext uri="{FF2B5EF4-FFF2-40B4-BE49-F238E27FC236}">
                <a16:creationId xmlns:a16="http://schemas.microsoft.com/office/drawing/2014/main" id="{072FA7EF-92F5-4F4E-B7EB-DD8F10C3C34F}"/>
              </a:ext>
            </a:extLst>
          </p:cNvPr>
          <p:cNvPicPr>
            <a:picLocks noChangeAspect="1"/>
          </p:cNvPicPr>
          <p:nvPr/>
        </p:nvPicPr>
        <p:blipFill>
          <a:blip r:embed="rId2"/>
          <a:stretch>
            <a:fillRect/>
          </a:stretch>
        </p:blipFill>
        <p:spPr>
          <a:xfrm>
            <a:off x="5501227" y="1160972"/>
            <a:ext cx="1117660" cy="941717"/>
          </a:xfrm>
          <a:prstGeom prst="rect">
            <a:avLst/>
          </a:prstGeom>
        </p:spPr>
      </p:pic>
      <p:sp>
        <p:nvSpPr>
          <p:cNvPr id="4" name="TextBox 3">
            <a:extLst>
              <a:ext uri="{FF2B5EF4-FFF2-40B4-BE49-F238E27FC236}">
                <a16:creationId xmlns:a16="http://schemas.microsoft.com/office/drawing/2014/main" id="{D5D84A78-93B6-4272-AC0D-3C7C543B8C37}"/>
              </a:ext>
            </a:extLst>
          </p:cNvPr>
          <p:cNvSpPr txBox="1"/>
          <p:nvPr/>
        </p:nvSpPr>
        <p:spPr>
          <a:xfrm>
            <a:off x="1646746" y="2092446"/>
            <a:ext cx="741584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0000"/>
                </a:solidFill>
                <a:cs typeface="Calibri"/>
              </a:rPr>
              <a:t>Department : Computer Science &amp; Engineering</a:t>
            </a:r>
          </a:p>
        </p:txBody>
      </p:sp>
      <p:sp>
        <p:nvSpPr>
          <p:cNvPr id="5" name="TextBox 4">
            <a:extLst>
              <a:ext uri="{FF2B5EF4-FFF2-40B4-BE49-F238E27FC236}">
                <a16:creationId xmlns:a16="http://schemas.microsoft.com/office/drawing/2014/main" id="{0D03A31F-544A-4F37-B029-F347F0197BC7}"/>
              </a:ext>
            </a:extLst>
          </p:cNvPr>
          <p:cNvSpPr txBox="1"/>
          <p:nvPr/>
        </p:nvSpPr>
        <p:spPr>
          <a:xfrm>
            <a:off x="1645848" y="2465358"/>
            <a:ext cx="451161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cs typeface="Calibri"/>
              </a:rPr>
              <a:t>Course Code : CSE2200</a:t>
            </a:r>
          </a:p>
        </p:txBody>
      </p:sp>
      <p:sp>
        <p:nvSpPr>
          <p:cNvPr id="6" name="TextBox 5">
            <a:extLst>
              <a:ext uri="{FF2B5EF4-FFF2-40B4-BE49-F238E27FC236}">
                <a16:creationId xmlns:a16="http://schemas.microsoft.com/office/drawing/2014/main" id="{BDD27081-15DD-4887-9B6A-5D5FD0C99574}"/>
              </a:ext>
            </a:extLst>
          </p:cNvPr>
          <p:cNvSpPr txBox="1"/>
          <p:nvPr/>
        </p:nvSpPr>
        <p:spPr>
          <a:xfrm>
            <a:off x="1644949" y="2881402"/>
            <a:ext cx="702765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cs typeface="Calibri"/>
              </a:rPr>
              <a:t>Course Title : Software Development Project II</a:t>
            </a:r>
          </a:p>
        </p:txBody>
      </p:sp>
      <p:sp>
        <p:nvSpPr>
          <p:cNvPr id="7" name="TextBox 6">
            <a:extLst>
              <a:ext uri="{FF2B5EF4-FFF2-40B4-BE49-F238E27FC236}">
                <a16:creationId xmlns:a16="http://schemas.microsoft.com/office/drawing/2014/main" id="{ED63116B-3834-49E2-9F5A-2143CD652463}"/>
              </a:ext>
            </a:extLst>
          </p:cNvPr>
          <p:cNvSpPr txBox="1"/>
          <p:nvPr/>
        </p:nvSpPr>
        <p:spPr>
          <a:xfrm>
            <a:off x="1715938" y="3340579"/>
            <a:ext cx="518713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dirty="0">
                <a:cs typeface="Calibri"/>
              </a:rPr>
              <a:t>Submitted By :</a:t>
            </a:r>
          </a:p>
        </p:txBody>
      </p:sp>
      <p:sp>
        <p:nvSpPr>
          <p:cNvPr id="8" name="TextBox 7">
            <a:extLst>
              <a:ext uri="{FF2B5EF4-FFF2-40B4-BE49-F238E27FC236}">
                <a16:creationId xmlns:a16="http://schemas.microsoft.com/office/drawing/2014/main" id="{BB44F900-F218-4EF0-95CA-76406A88B3B7}"/>
              </a:ext>
            </a:extLst>
          </p:cNvPr>
          <p:cNvSpPr txBox="1"/>
          <p:nvPr/>
        </p:nvSpPr>
        <p:spPr>
          <a:xfrm>
            <a:off x="1715039" y="3742247"/>
            <a:ext cx="4511615" cy="19697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cs typeface="Calibri"/>
              </a:rPr>
              <a:t>Student Name: MD Fakhrul Islam Fuad </a:t>
            </a:r>
          </a:p>
          <a:p>
            <a:r>
              <a:rPr lang="en-US" sz="2000" b="1" dirty="0">
                <a:cs typeface="Calibri"/>
              </a:rPr>
              <a:t>ID : 180201067</a:t>
            </a:r>
          </a:p>
          <a:p>
            <a:r>
              <a:rPr lang="en-US" sz="2000" b="1" dirty="0">
                <a:cs typeface="Calibri"/>
              </a:rPr>
              <a:t>Batch : 8th</a:t>
            </a:r>
          </a:p>
          <a:p>
            <a:r>
              <a:rPr lang="en-US" sz="2000" b="1" dirty="0">
                <a:cs typeface="Calibri"/>
              </a:rPr>
              <a:t>Level : 2        Term : II</a:t>
            </a:r>
          </a:p>
          <a:p>
            <a:r>
              <a:rPr lang="en-US" b="1" dirty="0">
                <a:cs typeface="Calibri"/>
              </a:rPr>
              <a:t>Section :A </a:t>
            </a:r>
            <a:r>
              <a:rPr lang="en-US" sz="2400" b="1" dirty="0">
                <a:cs typeface="Calibri"/>
              </a:rPr>
              <a:t>(G2)</a:t>
            </a:r>
          </a:p>
          <a:p>
            <a:r>
              <a:rPr lang="en-US" b="1" dirty="0">
                <a:cs typeface="Calibri"/>
              </a:rPr>
              <a:t>Date of Submission : Saturday, 28</a:t>
            </a:r>
            <a:r>
              <a:rPr lang="en-US" b="1" baseline="30000" dirty="0">
                <a:cs typeface="Calibri"/>
              </a:rPr>
              <a:t>th</a:t>
            </a:r>
            <a:r>
              <a:rPr lang="en-US" b="1" dirty="0">
                <a:cs typeface="Calibri"/>
              </a:rPr>
              <a:t> </a:t>
            </a:r>
            <a:r>
              <a:rPr lang="en-US" b="1" dirty="0" err="1">
                <a:cs typeface="Calibri"/>
              </a:rPr>
              <a:t>nov</a:t>
            </a:r>
            <a:r>
              <a:rPr lang="en-US" b="1" dirty="0">
                <a:cs typeface="Calibri"/>
              </a:rPr>
              <a:t>, 2020</a:t>
            </a:r>
          </a:p>
        </p:txBody>
      </p:sp>
      <p:sp>
        <p:nvSpPr>
          <p:cNvPr id="9" name="TextBox 8">
            <a:extLst>
              <a:ext uri="{FF2B5EF4-FFF2-40B4-BE49-F238E27FC236}">
                <a16:creationId xmlns:a16="http://schemas.microsoft.com/office/drawing/2014/main" id="{F521DD6E-6FF8-4763-9AB5-30758395097B}"/>
              </a:ext>
            </a:extLst>
          </p:cNvPr>
          <p:cNvSpPr txBox="1"/>
          <p:nvPr/>
        </p:nvSpPr>
        <p:spPr>
          <a:xfrm>
            <a:off x="7148782" y="3425046"/>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dirty="0">
                <a:cs typeface="Calibri"/>
              </a:rPr>
              <a:t>Submitted To :</a:t>
            </a:r>
          </a:p>
        </p:txBody>
      </p:sp>
      <p:sp>
        <p:nvSpPr>
          <p:cNvPr id="10" name="TextBox 9">
            <a:extLst>
              <a:ext uri="{FF2B5EF4-FFF2-40B4-BE49-F238E27FC236}">
                <a16:creationId xmlns:a16="http://schemas.microsoft.com/office/drawing/2014/main" id="{3D32965B-066F-4971-9CE6-81C0C82E788F}"/>
              </a:ext>
            </a:extLst>
          </p:cNvPr>
          <p:cNvSpPr txBox="1"/>
          <p:nvPr/>
        </p:nvSpPr>
        <p:spPr>
          <a:xfrm>
            <a:off x="7090373" y="3826714"/>
            <a:ext cx="465515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cs typeface="Calibri"/>
              </a:rPr>
              <a:t>Teacher Name : MD. </a:t>
            </a:r>
            <a:r>
              <a:rPr lang="en-US" sz="2400" b="1" dirty="0" err="1">
                <a:cs typeface="Calibri"/>
              </a:rPr>
              <a:t>Toukir</a:t>
            </a:r>
            <a:r>
              <a:rPr lang="en-US" sz="2400" b="1" dirty="0">
                <a:cs typeface="Calibri"/>
              </a:rPr>
              <a:t> Ahmed</a:t>
            </a:r>
          </a:p>
          <a:p>
            <a:endParaRPr lang="en-US" sz="2400" b="1" dirty="0">
              <a:cs typeface="Calibri"/>
            </a:endParaRPr>
          </a:p>
          <a:p>
            <a:r>
              <a:rPr lang="en-US" sz="2400" b="1" dirty="0">
                <a:cs typeface="Calibri"/>
              </a:rPr>
              <a:t>Designation : Lecturer</a:t>
            </a:r>
          </a:p>
        </p:txBody>
      </p:sp>
      <p:sp>
        <p:nvSpPr>
          <p:cNvPr id="11" name="Footer Placeholder 10">
            <a:extLst>
              <a:ext uri="{FF2B5EF4-FFF2-40B4-BE49-F238E27FC236}">
                <a16:creationId xmlns:a16="http://schemas.microsoft.com/office/drawing/2014/main" id="{57D3F2ED-4AE6-4A2F-A0D8-1B846EE92B7A}"/>
              </a:ext>
            </a:extLst>
          </p:cNvPr>
          <p:cNvSpPr>
            <a:spLocks noGrp="1"/>
          </p:cNvSpPr>
          <p:nvPr>
            <p:ph type="ftr" sz="quarter" idx="11"/>
          </p:nvPr>
        </p:nvSpPr>
        <p:spPr/>
        <p:txBody>
          <a:bodyPr/>
          <a:lstStyle/>
          <a:p>
            <a:r>
              <a:rPr lang="en-US"/>
              <a:t>Team Manager</a:t>
            </a:r>
            <a:endParaRPr lang="en-US" dirty="0"/>
          </a:p>
        </p:txBody>
      </p:sp>
      <p:sp>
        <p:nvSpPr>
          <p:cNvPr id="12" name="Slide Number Placeholder 11">
            <a:extLst>
              <a:ext uri="{FF2B5EF4-FFF2-40B4-BE49-F238E27FC236}">
                <a16:creationId xmlns:a16="http://schemas.microsoft.com/office/drawing/2014/main" id="{3FAED4DF-03E4-4B4C-8318-84AA0396FB25}"/>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645409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FB51732-1F7D-4EF9-A513-7F2209D95A81}"/>
              </a:ext>
            </a:extLst>
          </p:cNvPr>
          <p:cNvSpPr>
            <a:spLocks noGrp="1"/>
          </p:cNvSpPr>
          <p:nvPr>
            <p:ph type="ftr" sz="quarter" idx="11"/>
          </p:nvPr>
        </p:nvSpPr>
        <p:spPr/>
        <p:txBody>
          <a:bodyPr/>
          <a:lstStyle/>
          <a:p>
            <a:r>
              <a:rPr lang="en-US"/>
              <a:t>Team Manager</a:t>
            </a:r>
            <a:endParaRPr lang="en-US" dirty="0"/>
          </a:p>
        </p:txBody>
      </p:sp>
      <p:sp>
        <p:nvSpPr>
          <p:cNvPr id="3" name="Slide Number Placeholder 2">
            <a:extLst>
              <a:ext uri="{FF2B5EF4-FFF2-40B4-BE49-F238E27FC236}">
                <a16:creationId xmlns:a16="http://schemas.microsoft.com/office/drawing/2014/main" id="{EA9695CB-D8EE-4685-B9E4-11C5E74FF2AF}"/>
              </a:ext>
            </a:extLst>
          </p:cNvPr>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5" name="Picture 4">
            <a:extLst>
              <a:ext uri="{FF2B5EF4-FFF2-40B4-BE49-F238E27FC236}">
                <a16:creationId xmlns:a16="http://schemas.microsoft.com/office/drawing/2014/main" id="{ED0DD668-1790-4E1D-B33C-8F1849954E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4828" y="1224325"/>
            <a:ext cx="10207172" cy="5123205"/>
          </a:xfrm>
          <a:prstGeom prst="rect">
            <a:avLst/>
          </a:prstGeom>
          <a:ln>
            <a:solidFill>
              <a:schemeClr val="tx1"/>
            </a:solidFill>
          </a:ln>
        </p:spPr>
      </p:pic>
      <p:sp>
        <p:nvSpPr>
          <p:cNvPr id="6" name="TextBox 5">
            <a:extLst>
              <a:ext uri="{FF2B5EF4-FFF2-40B4-BE49-F238E27FC236}">
                <a16:creationId xmlns:a16="http://schemas.microsoft.com/office/drawing/2014/main" id="{AAFC8ABF-380F-4BFA-94CE-422C03FA02E2}"/>
              </a:ext>
            </a:extLst>
          </p:cNvPr>
          <p:cNvSpPr txBox="1"/>
          <p:nvPr/>
        </p:nvSpPr>
        <p:spPr>
          <a:xfrm>
            <a:off x="0" y="0"/>
            <a:ext cx="2264228" cy="923330"/>
          </a:xfrm>
          <a:prstGeom prst="rect">
            <a:avLst/>
          </a:prstGeom>
          <a:solidFill>
            <a:schemeClr val="accent1">
              <a:lumMod val="60000"/>
              <a:lumOff val="40000"/>
            </a:schemeClr>
          </a:solidFill>
        </p:spPr>
        <p:txBody>
          <a:bodyPr wrap="square" rtlCol="0">
            <a:spAutoFit/>
          </a:bodyPr>
          <a:lstStyle/>
          <a:p>
            <a:r>
              <a:rPr lang="en-US" b="1" dirty="0"/>
              <a:t>Some Screenshots of my project with descriptions</a:t>
            </a:r>
          </a:p>
        </p:txBody>
      </p:sp>
      <p:sp>
        <p:nvSpPr>
          <p:cNvPr id="7" name="TextBox 6">
            <a:extLst>
              <a:ext uri="{FF2B5EF4-FFF2-40B4-BE49-F238E27FC236}">
                <a16:creationId xmlns:a16="http://schemas.microsoft.com/office/drawing/2014/main" id="{ED04679F-3250-4C36-A10E-DB2E76B7D247}"/>
              </a:ext>
            </a:extLst>
          </p:cNvPr>
          <p:cNvSpPr txBox="1"/>
          <p:nvPr/>
        </p:nvSpPr>
        <p:spPr>
          <a:xfrm>
            <a:off x="0" y="1304278"/>
            <a:ext cx="1984828" cy="923330"/>
          </a:xfrm>
          <a:prstGeom prst="rect">
            <a:avLst/>
          </a:prstGeom>
          <a:solidFill>
            <a:schemeClr val="bg1">
              <a:lumMod val="85000"/>
            </a:schemeClr>
          </a:solidFill>
        </p:spPr>
        <p:txBody>
          <a:bodyPr wrap="square" rtlCol="0">
            <a:spAutoFit/>
          </a:bodyPr>
          <a:lstStyle/>
          <a:p>
            <a:r>
              <a:rPr lang="en-US" dirty="0"/>
              <a:t>This </a:t>
            </a:r>
            <a:r>
              <a:rPr lang="en-US" b="1" dirty="0"/>
              <a:t>“Add Friend”</a:t>
            </a:r>
            <a:r>
              <a:rPr lang="en-US" dirty="0"/>
              <a:t> feature will be available soon.</a:t>
            </a:r>
          </a:p>
        </p:txBody>
      </p:sp>
      <p:sp>
        <p:nvSpPr>
          <p:cNvPr id="8" name="TextBox 7">
            <a:extLst>
              <a:ext uri="{FF2B5EF4-FFF2-40B4-BE49-F238E27FC236}">
                <a16:creationId xmlns:a16="http://schemas.microsoft.com/office/drawing/2014/main" id="{81357B50-59BF-40DA-9F1A-FC03377E9057}"/>
              </a:ext>
            </a:extLst>
          </p:cNvPr>
          <p:cNvSpPr txBox="1"/>
          <p:nvPr/>
        </p:nvSpPr>
        <p:spPr>
          <a:xfrm>
            <a:off x="0" y="2599068"/>
            <a:ext cx="1984828" cy="2031325"/>
          </a:xfrm>
          <a:prstGeom prst="rect">
            <a:avLst/>
          </a:prstGeom>
          <a:solidFill>
            <a:schemeClr val="accent4">
              <a:lumMod val="40000"/>
              <a:lumOff val="60000"/>
            </a:schemeClr>
          </a:solidFill>
        </p:spPr>
        <p:txBody>
          <a:bodyPr wrap="square" rtlCol="0">
            <a:spAutoFit/>
          </a:bodyPr>
          <a:lstStyle/>
          <a:p>
            <a:r>
              <a:rPr lang="en-US" dirty="0"/>
              <a:t>The “</a:t>
            </a:r>
            <a:r>
              <a:rPr lang="en-US" b="1" dirty="0"/>
              <a:t>Logout” </a:t>
            </a:r>
            <a:r>
              <a:rPr lang="en-US" dirty="0"/>
              <a:t>button will take to the login page and to go to ‘</a:t>
            </a:r>
            <a:r>
              <a:rPr lang="en-US" b="1" dirty="0"/>
              <a:t>Home Page’ </a:t>
            </a:r>
            <a:r>
              <a:rPr lang="en-US" dirty="0"/>
              <a:t>, user will need to </a:t>
            </a:r>
            <a:r>
              <a:rPr lang="en-US" b="1" dirty="0"/>
              <a:t>login </a:t>
            </a:r>
            <a:r>
              <a:rPr lang="en-US" dirty="0"/>
              <a:t>again.</a:t>
            </a:r>
          </a:p>
        </p:txBody>
      </p:sp>
      <p:sp>
        <p:nvSpPr>
          <p:cNvPr id="9" name="TextBox 8">
            <a:extLst>
              <a:ext uri="{FF2B5EF4-FFF2-40B4-BE49-F238E27FC236}">
                <a16:creationId xmlns:a16="http://schemas.microsoft.com/office/drawing/2014/main" id="{A69F5FB5-5DE2-4A48-9AC2-C9659390C48A}"/>
              </a:ext>
            </a:extLst>
          </p:cNvPr>
          <p:cNvSpPr txBox="1"/>
          <p:nvPr/>
        </p:nvSpPr>
        <p:spPr>
          <a:xfrm>
            <a:off x="0" y="5001853"/>
            <a:ext cx="1984828" cy="1200329"/>
          </a:xfrm>
          <a:prstGeom prst="rect">
            <a:avLst/>
          </a:prstGeom>
          <a:solidFill>
            <a:schemeClr val="accent6">
              <a:lumMod val="40000"/>
              <a:lumOff val="60000"/>
            </a:schemeClr>
          </a:solidFill>
        </p:spPr>
        <p:txBody>
          <a:bodyPr wrap="square" rtlCol="0">
            <a:spAutoFit/>
          </a:bodyPr>
          <a:lstStyle/>
          <a:p>
            <a:r>
              <a:rPr lang="en-US" dirty="0"/>
              <a:t>User can close the app anytime by pressing “</a:t>
            </a:r>
            <a:r>
              <a:rPr lang="en-US" b="1" dirty="0"/>
              <a:t>Exit” </a:t>
            </a:r>
            <a:r>
              <a:rPr lang="en-US" dirty="0"/>
              <a:t>button</a:t>
            </a:r>
          </a:p>
        </p:txBody>
      </p:sp>
    </p:spTree>
    <p:extLst>
      <p:ext uri="{BB962C8B-B14F-4D97-AF65-F5344CB8AC3E}">
        <p14:creationId xmlns:p14="http://schemas.microsoft.com/office/powerpoint/2010/main" val="3439409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F16A637-650F-42EE-BC37-A655F52057D3}"/>
              </a:ext>
            </a:extLst>
          </p:cNvPr>
          <p:cNvSpPr txBox="1"/>
          <p:nvPr/>
        </p:nvSpPr>
        <p:spPr>
          <a:xfrm>
            <a:off x="0" y="1305341"/>
            <a:ext cx="2235200" cy="4247317"/>
          </a:xfrm>
          <a:prstGeom prst="rect">
            <a:avLst/>
          </a:prstGeom>
          <a:solidFill>
            <a:schemeClr val="bg2">
              <a:lumMod val="75000"/>
            </a:schemeClr>
          </a:solidFill>
        </p:spPr>
        <p:txBody>
          <a:bodyPr wrap="square" rtlCol="0">
            <a:spAutoFit/>
          </a:bodyPr>
          <a:lstStyle/>
          <a:p>
            <a:pPr algn="just"/>
            <a:r>
              <a:rPr lang="en-US" dirty="0"/>
              <a:t>This is the </a:t>
            </a:r>
            <a:r>
              <a:rPr lang="en-US" b="1" dirty="0"/>
              <a:t>“About” </a:t>
            </a:r>
            <a:r>
              <a:rPr lang="en-US" dirty="0"/>
              <a:t>page of my project. Primarily, what else I could do with the project in future is given here. After completing the project, details of the developer with contact info will be replaced by these texts. Users will be able to contact with me to share their opinions.</a:t>
            </a:r>
            <a:endParaRPr lang="en-US" b="1" dirty="0"/>
          </a:p>
        </p:txBody>
      </p:sp>
      <p:sp>
        <p:nvSpPr>
          <p:cNvPr id="2" name="Footer Placeholder 1">
            <a:extLst>
              <a:ext uri="{FF2B5EF4-FFF2-40B4-BE49-F238E27FC236}">
                <a16:creationId xmlns:a16="http://schemas.microsoft.com/office/drawing/2014/main" id="{13552073-6988-4E42-9E4D-D82142D63AD2}"/>
              </a:ext>
            </a:extLst>
          </p:cNvPr>
          <p:cNvSpPr>
            <a:spLocks noGrp="1"/>
          </p:cNvSpPr>
          <p:nvPr>
            <p:ph type="ftr" sz="quarter" idx="11"/>
          </p:nvPr>
        </p:nvSpPr>
        <p:spPr/>
        <p:txBody>
          <a:bodyPr/>
          <a:lstStyle/>
          <a:p>
            <a:r>
              <a:rPr lang="en-US"/>
              <a:t>Team Manager</a:t>
            </a:r>
            <a:endParaRPr lang="en-US" dirty="0"/>
          </a:p>
        </p:txBody>
      </p:sp>
      <p:sp>
        <p:nvSpPr>
          <p:cNvPr id="3" name="Slide Number Placeholder 2">
            <a:extLst>
              <a:ext uri="{FF2B5EF4-FFF2-40B4-BE49-F238E27FC236}">
                <a16:creationId xmlns:a16="http://schemas.microsoft.com/office/drawing/2014/main" id="{015DCFCB-2EA5-4AE7-8E57-FC40C073FA90}"/>
              </a:ext>
            </a:extLst>
          </p:cNvPr>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5" name="Picture 4">
            <a:extLst>
              <a:ext uri="{FF2B5EF4-FFF2-40B4-BE49-F238E27FC236}">
                <a16:creationId xmlns:a16="http://schemas.microsoft.com/office/drawing/2014/main" id="{5623B825-CDC0-41F5-8412-0E07EB2AE1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5200" y="1115737"/>
            <a:ext cx="9956800" cy="5197071"/>
          </a:xfrm>
          <a:prstGeom prst="rect">
            <a:avLst/>
          </a:prstGeom>
          <a:ln>
            <a:solidFill>
              <a:schemeClr val="tx1"/>
            </a:solidFill>
          </a:ln>
        </p:spPr>
      </p:pic>
      <p:sp>
        <p:nvSpPr>
          <p:cNvPr id="6" name="TextBox 5">
            <a:extLst>
              <a:ext uri="{FF2B5EF4-FFF2-40B4-BE49-F238E27FC236}">
                <a16:creationId xmlns:a16="http://schemas.microsoft.com/office/drawing/2014/main" id="{5F527DB6-641B-4E7D-B9D3-9C2FC0E92769}"/>
              </a:ext>
            </a:extLst>
          </p:cNvPr>
          <p:cNvSpPr txBox="1"/>
          <p:nvPr/>
        </p:nvSpPr>
        <p:spPr>
          <a:xfrm>
            <a:off x="0" y="0"/>
            <a:ext cx="2264228" cy="923330"/>
          </a:xfrm>
          <a:prstGeom prst="rect">
            <a:avLst/>
          </a:prstGeom>
          <a:solidFill>
            <a:schemeClr val="accent1">
              <a:lumMod val="60000"/>
              <a:lumOff val="40000"/>
            </a:schemeClr>
          </a:solidFill>
        </p:spPr>
        <p:txBody>
          <a:bodyPr wrap="square" rtlCol="0">
            <a:spAutoFit/>
          </a:bodyPr>
          <a:lstStyle/>
          <a:p>
            <a:r>
              <a:rPr lang="en-US" b="1" dirty="0"/>
              <a:t>Some Screenshots of my project with descriptions</a:t>
            </a:r>
          </a:p>
        </p:txBody>
      </p:sp>
    </p:spTree>
    <p:extLst>
      <p:ext uri="{BB962C8B-B14F-4D97-AF65-F5344CB8AC3E}">
        <p14:creationId xmlns:p14="http://schemas.microsoft.com/office/powerpoint/2010/main" val="2895308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135A877-2A9F-4382-8352-2DF009339CE1}"/>
              </a:ext>
            </a:extLst>
          </p:cNvPr>
          <p:cNvSpPr>
            <a:spLocks noGrp="1"/>
          </p:cNvSpPr>
          <p:nvPr>
            <p:ph type="ftr" sz="quarter" idx="11"/>
          </p:nvPr>
        </p:nvSpPr>
        <p:spPr/>
        <p:txBody>
          <a:bodyPr/>
          <a:lstStyle/>
          <a:p>
            <a:r>
              <a:rPr lang="en-US"/>
              <a:t>Team Manager</a:t>
            </a:r>
            <a:endParaRPr lang="en-US" dirty="0"/>
          </a:p>
        </p:txBody>
      </p:sp>
      <p:sp>
        <p:nvSpPr>
          <p:cNvPr id="3" name="Slide Number Placeholder 2">
            <a:extLst>
              <a:ext uri="{FF2B5EF4-FFF2-40B4-BE49-F238E27FC236}">
                <a16:creationId xmlns:a16="http://schemas.microsoft.com/office/drawing/2014/main" id="{8568FA41-6EE6-490E-8C38-8CC25FA179C3}"/>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4" name="TextBox 3">
            <a:extLst>
              <a:ext uri="{FF2B5EF4-FFF2-40B4-BE49-F238E27FC236}">
                <a16:creationId xmlns:a16="http://schemas.microsoft.com/office/drawing/2014/main" id="{3EAD950C-BE13-4C32-A0E1-C27EFBBA26D5}"/>
              </a:ext>
            </a:extLst>
          </p:cNvPr>
          <p:cNvSpPr txBox="1"/>
          <p:nvPr/>
        </p:nvSpPr>
        <p:spPr>
          <a:xfrm>
            <a:off x="232228" y="290286"/>
            <a:ext cx="3091543" cy="923330"/>
          </a:xfrm>
          <a:prstGeom prst="rect">
            <a:avLst/>
          </a:prstGeom>
          <a:solidFill>
            <a:schemeClr val="accent1">
              <a:lumMod val="60000"/>
              <a:lumOff val="40000"/>
            </a:schemeClr>
          </a:solidFill>
        </p:spPr>
        <p:txBody>
          <a:bodyPr wrap="square" rtlCol="0">
            <a:spAutoFit/>
          </a:bodyPr>
          <a:lstStyle/>
          <a:p>
            <a:r>
              <a:rPr lang="en-US" b="1" dirty="0"/>
              <a:t>Some code segments that are used to make my project look better</a:t>
            </a:r>
          </a:p>
        </p:txBody>
      </p:sp>
      <p:graphicFrame>
        <p:nvGraphicFramePr>
          <p:cNvPr id="8" name="Table 8">
            <a:extLst>
              <a:ext uri="{FF2B5EF4-FFF2-40B4-BE49-F238E27FC236}">
                <a16:creationId xmlns:a16="http://schemas.microsoft.com/office/drawing/2014/main" id="{AD07FAD7-37D8-4798-8620-152B40A529D6}"/>
              </a:ext>
            </a:extLst>
          </p:cNvPr>
          <p:cNvGraphicFramePr>
            <a:graphicFrameLocks noGrp="1"/>
          </p:cNvGraphicFramePr>
          <p:nvPr>
            <p:extLst>
              <p:ext uri="{D42A27DB-BD31-4B8C-83A1-F6EECF244321}">
                <p14:modId xmlns:p14="http://schemas.microsoft.com/office/powerpoint/2010/main" val="20108019"/>
              </p:ext>
            </p:extLst>
          </p:nvPr>
        </p:nvGraphicFramePr>
        <p:xfrm>
          <a:off x="1219200" y="2231963"/>
          <a:ext cx="8128000" cy="19253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618242309"/>
                    </a:ext>
                  </a:extLst>
                </a:gridCol>
                <a:gridCol w="4064000">
                  <a:extLst>
                    <a:ext uri="{9D8B030D-6E8A-4147-A177-3AD203B41FA5}">
                      <a16:colId xmlns:a16="http://schemas.microsoft.com/office/drawing/2014/main" val="1665475448"/>
                    </a:ext>
                  </a:extLst>
                </a:gridCol>
              </a:tblGrid>
              <a:tr h="370840">
                <a:tc>
                  <a:txBody>
                    <a:bodyPr/>
                    <a:lstStyle/>
                    <a:p>
                      <a:r>
                        <a:rPr lang="en-US" dirty="0"/>
                        <a:t>Code segment</a:t>
                      </a:r>
                    </a:p>
                  </a:txBody>
                  <a:tcPr/>
                </a:tc>
                <a:tc>
                  <a:txBody>
                    <a:bodyPr/>
                    <a:lstStyle/>
                    <a:p>
                      <a:r>
                        <a:rPr lang="en-US" dirty="0"/>
                        <a:t>Reason of use</a:t>
                      </a:r>
                    </a:p>
                  </a:txBody>
                  <a:tcPr/>
                </a:tc>
                <a:extLst>
                  <a:ext uri="{0D108BD9-81ED-4DB2-BD59-A6C34878D82A}">
                    <a16:rowId xmlns:a16="http://schemas.microsoft.com/office/drawing/2014/main" val="41163963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latin typeface="Bahnschrift Light" panose="020B0502040204020203" pitchFamily="34" charset="0"/>
                        </a:rPr>
                        <a:t>setExtendedState</a:t>
                      </a:r>
                      <a:r>
                        <a:rPr lang="en-US" sz="1400" dirty="0">
                          <a:latin typeface="Bahnschrift Light" panose="020B0502040204020203" pitchFamily="34" charset="0"/>
                        </a:rPr>
                        <a:t>(</a:t>
                      </a:r>
                      <a:r>
                        <a:rPr lang="en-US" sz="1400" dirty="0" err="1">
                          <a:latin typeface="Bahnschrift Light" panose="020B0502040204020203" pitchFamily="34" charset="0"/>
                        </a:rPr>
                        <a:t>JFrame.MAXIMIZED_BOTH</a:t>
                      </a:r>
                      <a:r>
                        <a:rPr lang="en-US" sz="1400" dirty="0">
                          <a:latin typeface="Bahnschrift Light" panose="020B0502040204020203" pitchFamily="34" charset="0"/>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was used to make the </a:t>
                      </a:r>
                      <a:r>
                        <a:rPr lang="en-US" dirty="0" err="1"/>
                        <a:t>jframe</a:t>
                      </a:r>
                      <a:r>
                        <a:rPr lang="en-US" dirty="0"/>
                        <a:t> </a:t>
                      </a:r>
                      <a:r>
                        <a:rPr lang="en-US" dirty="0" err="1"/>
                        <a:t>fullscreen</a:t>
                      </a:r>
                      <a:r>
                        <a:rPr lang="en-US" dirty="0"/>
                        <a:t> when the project runs.</a:t>
                      </a:r>
                    </a:p>
                    <a:p>
                      <a:endParaRPr lang="en-US" dirty="0"/>
                    </a:p>
                  </a:txBody>
                  <a:tcPr/>
                </a:tc>
                <a:extLst>
                  <a:ext uri="{0D108BD9-81ED-4DB2-BD59-A6C34878D82A}">
                    <a16:rowId xmlns:a16="http://schemas.microsoft.com/office/drawing/2014/main" val="165414906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Bahnschrift Light" panose="020B0502040204020203" pitchFamily="34" charset="0"/>
                        </a:rPr>
                        <a:t>dispose();</a:t>
                      </a:r>
                    </a:p>
                    <a:p>
                      <a:endParaRPr lang="en-US" dirty="0"/>
                    </a:p>
                  </a:txBody>
                  <a:tcPr/>
                </a:tc>
                <a:tc>
                  <a:txBody>
                    <a:bodyPr/>
                    <a:lstStyle/>
                    <a:p>
                      <a:r>
                        <a:rPr lang="en-US" dirty="0"/>
                        <a:t>This was used to vanish the previous page after loading a new page.</a:t>
                      </a:r>
                    </a:p>
                  </a:txBody>
                  <a:tcPr/>
                </a:tc>
                <a:extLst>
                  <a:ext uri="{0D108BD9-81ED-4DB2-BD59-A6C34878D82A}">
                    <a16:rowId xmlns:a16="http://schemas.microsoft.com/office/drawing/2014/main" val="3800765434"/>
                  </a:ext>
                </a:extLst>
              </a:tr>
            </a:tbl>
          </a:graphicData>
        </a:graphic>
      </p:graphicFrame>
    </p:spTree>
    <p:extLst>
      <p:ext uri="{BB962C8B-B14F-4D97-AF65-F5344CB8AC3E}">
        <p14:creationId xmlns:p14="http://schemas.microsoft.com/office/powerpoint/2010/main" val="3966218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C64A925-FCFA-4020-90A6-45F992F804CF}"/>
              </a:ext>
            </a:extLst>
          </p:cNvPr>
          <p:cNvSpPr>
            <a:spLocks noGrp="1"/>
          </p:cNvSpPr>
          <p:nvPr>
            <p:ph type="ftr" sz="quarter" idx="11"/>
          </p:nvPr>
        </p:nvSpPr>
        <p:spPr/>
        <p:txBody>
          <a:bodyPr/>
          <a:lstStyle/>
          <a:p>
            <a:r>
              <a:rPr lang="en-US"/>
              <a:t>Team Manager</a:t>
            </a:r>
            <a:endParaRPr lang="en-US" dirty="0"/>
          </a:p>
        </p:txBody>
      </p:sp>
      <p:sp>
        <p:nvSpPr>
          <p:cNvPr id="3" name="Slide Number Placeholder 2">
            <a:extLst>
              <a:ext uri="{FF2B5EF4-FFF2-40B4-BE49-F238E27FC236}">
                <a16:creationId xmlns:a16="http://schemas.microsoft.com/office/drawing/2014/main" id="{752F2780-209D-467D-BC89-00D9B14432A3}"/>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4" name="TextBox 3">
            <a:extLst>
              <a:ext uri="{FF2B5EF4-FFF2-40B4-BE49-F238E27FC236}">
                <a16:creationId xmlns:a16="http://schemas.microsoft.com/office/drawing/2014/main" id="{4D40204F-175C-410F-BF48-6DB6850FCD21}"/>
              </a:ext>
            </a:extLst>
          </p:cNvPr>
          <p:cNvSpPr txBox="1"/>
          <p:nvPr/>
        </p:nvSpPr>
        <p:spPr>
          <a:xfrm>
            <a:off x="116115" y="145143"/>
            <a:ext cx="1872342" cy="461665"/>
          </a:xfrm>
          <a:prstGeom prst="rect">
            <a:avLst/>
          </a:prstGeom>
          <a:solidFill>
            <a:schemeClr val="accent5">
              <a:lumMod val="75000"/>
            </a:schemeClr>
          </a:solidFill>
        </p:spPr>
        <p:txBody>
          <a:bodyPr wrap="square" rtlCol="0">
            <a:spAutoFit/>
          </a:bodyPr>
          <a:lstStyle/>
          <a:p>
            <a:r>
              <a:rPr lang="en-US" sz="2400" b="1" dirty="0"/>
              <a:t>Conclusion </a:t>
            </a:r>
          </a:p>
        </p:txBody>
      </p:sp>
      <p:sp>
        <p:nvSpPr>
          <p:cNvPr id="5" name="TextBox 4">
            <a:extLst>
              <a:ext uri="{FF2B5EF4-FFF2-40B4-BE49-F238E27FC236}">
                <a16:creationId xmlns:a16="http://schemas.microsoft.com/office/drawing/2014/main" id="{311E4885-0FCA-449B-BFF7-602982FA1557}"/>
              </a:ext>
            </a:extLst>
          </p:cNvPr>
          <p:cNvSpPr txBox="1"/>
          <p:nvPr/>
        </p:nvSpPr>
        <p:spPr>
          <a:xfrm>
            <a:off x="1335313" y="1103086"/>
            <a:ext cx="9191171" cy="3970318"/>
          </a:xfrm>
          <a:prstGeom prst="rect">
            <a:avLst/>
          </a:prstGeom>
          <a:solidFill>
            <a:srgbClr val="00FF00"/>
          </a:solidFill>
        </p:spPr>
        <p:txBody>
          <a:bodyPr wrap="square" rtlCol="0">
            <a:spAutoFit/>
          </a:bodyPr>
          <a:lstStyle/>
          <a:p>
            <a:pPr algn="ctr"/>
            <a:r>
              <a:rPr lang="en-US" dirty="0"/>
              <a:t>In our daily life, we face many problems to manage our works specially team works by social networking sites. We need to do so many unwanted things like chatting with friends for no reasons, view some ads, scroll newsfeed more and more to get the desired things </a:t>
            </a:r>
            <a:r>
              <a:rPr lang="en-US" dirty="0" err="1"/>
              <a:t>etc</a:t>
            </a:r>
            <a:r>
              <a:rPr lang="en-US" dirty="0"/>
              <a:t> which breaks our concentration and ultimately our works are hampered. To concentrate only on the work, we need a tool in which we will get all the necessary tools for our work like chatting with teammates, share our files of work, some kind of a reminder to keep in mind that the work is pending etc. Team management will be able to solve this problem and will become a great tool to do all these stuffs without any unwanted issues. We will provide a online storage where user will be able to store his work as files (the files could be some documents, some images, videos anything which is storable in the internet. The reminder feature will remind the user several times about the progress of his work. Our users will never forget their works which they’ve been added to the software. This team management software will not be only a team manager but also a to do list, a reminder, a messenger, a drive anything that user want to mention. This will be a master tool for works.</a:t>
            </a:r>
          </a:p>
        </p:txBody>
      </p:sp>
      <p:sp>
        <p:nvSpPr>
          <p:cNvPr id="6" name="TextBox 5">
            <a:extLst>
              <a:ext uri="{FF2B5EF4-FFF2-40B4-BE49-F238E27FC236}">
                <a16:creationId xmlns:a16="http://schemas.microsoft.com/office/drawing/2014/main" id="{92E5C2AD-F5C4-4EF3-A2F0-4193A4B22D1C}"/>
              </a:ext>
            </a:extLst>
          </p:cNvPr>
          <p:cNvSpPr txBox="1"/>
          <p:nvPr/>
        </p:nvSpPr>
        <p:spPr>
          <a:xfrm>
            <a:off x="4956628" y="5569682"/>
            <a:ext cx="2278743" cy="523220"/>
          </a:xfrm>
          <a:prstGeom prst="rect">
            <a:avLst/>
          </a:prstGeom>
          <a:noFill/>
        </p:spPr>
        <p:txBody>
          <a:bodyPr wrap="square" rtlCol="0">
            <a:spAutoFit/>
          </a:bodyPr>
          <a:lstStyle/>
          <a:p>
            <a:r>
              <a:rPr lang="en-US" sz="2800" b="1" dirty="0"/>
              <a:t>Thank You…</a:t>
            </a:r>
          </a:p>
        </p:txBody>
      </p:sp>
    </p:spTree>
    <p:extLst>
      <p:ext uri="{BB962C8B-B14F-4D97-AF65-F5344CB8AC3E}">
        <p14:creationId xmlns:p14="http://schemas.microsoft.com/office/powerpoint/2010/main" val="2862896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882B36C-4EDB-4A47-8AD8-E322CB60FE56}"/>
              </a:ext>
            </a:extLst>
          </p:cNvPr>
          <p:cNvSpPr>
            <a:spLocks noGrp="1"/>
          </p:cNvSpPr>
          <p:nvPr>
            <p:ph type="ftr" sz="quarter" idx="11"/>
          </p:nvPr>
        </p:nvSpPr>
        <p:spPr/>
        <p:txBody>
          <a:bodyPr/>
          <a:lstStyle/>
          <a:p>
            <a:r>
              <a:rPr lang="en-US"/>
              <a:t>Team Manager</a:t>
            </a:r>
            <a:endParaRPr lang="en-US" dirty="0"/>
          </a:p>
        </p:txBody>
      </p:sp>
      <p:sp>
        <p:nvSpPr>
          <p:cNvPr id="3" name="Slide Number Placeholder 2">
            <a:extLst>
              <a:ext uri="{FF2B5EF4-FFF2-40B4-BE49-F238E27FC236}">
                <a16:creationId xmlns:a16="http://schemas.microsoft.com/office/drawing/2014/main" id="{CB79C252-0994-4FB5-9FD1-5842B965335D}"/>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
        <p:nvSpPr>
          <p:cNvPr id="4" name="TextBox 3">
            <a:extLst>
              <a:ext uri="{FF2B5EF4-FFF2-40B4-BE49-F238E27FC236}">
                <a16:creationId xmlns:a16="http://schemas.microsoft.com/office/drawing/2014/main" id="{071494A6-EF30-4732-A089-99A50014B0C1}"/>
              </a:ext>
            </a:extLst>
          </p:cNvPr>
          <p:cNvSpPr txBox="1"/>
          <p:nvPr/>
        </p:nvSpPr>
        <p:spPr>
          <a:xfrm>
            <a:off x="3570514" y="2032000"/>
            <a:ext cx="5621282" cy="369332"/>
          </a:xfrm>
          <a:prstGeom prst="rect">
            <a:avLst/>
          </a:prstGeom>
          <a:noFill/>
        </p:spPr>
        <p:txBody>
          <a:bodyPr wrap="none" rtlCol="0">
            <a:spAutoFit/>
          </a:bodyPr>
          <a:lstStyle/>
          <a:p>
            <a:r>
              <a:rPr lang="en-US" dirty="0" err="1">
                <a:solidFill>
                  <a:srgbClr val="00FF00"/>
                </a:solidFill>
              </a:rPr>
              <a:t>Github</a:t>
            </a:r>
            <a:r>
              <a:rPr lang="en-US" dirty="0">
                <a:solidFill>
                  <a:srgbClr val="00FF00"/>
                </a:solidFill>
              </a:rPr>
              <a:t> link</a:t>
            </a:r>
            <a:r>
              <a:rPr lang="en-US" dirty="0"/>
              <a:t>: </a:t>
            </a:r>
            <a:r>
              <a:rPr lang="en-US" u="sng" dirty="0">
                <a:solidFill>
                  <a:schemeClr val="accent1">
                    <a:lumMod val="75000"/>
                  </a:schemeClr>
                </a:solidFill>
              </a:rPr>
              <a:t>https://github.com/foadtkf/team-manager.git</a:t>
            </a:r>
          </a:p>
        </p:txBody>
      </p:sp>
    </p:spTree>
    <p:extLst>
      <p:ext uri="{BB962C8B-B14F-4D97-AF65-F5344CB8AC3E}">
        <p14:creationId xmlns:p14="http://schemas.microsoft.com/office/powerpoint/2010/main" val="3652604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4B03508-7C9D-487E-B5C2-0CB178CBAC62}"/>
              </a:ext>
            </a:extLst>
          </p:cNvPr>
          <p:cNvSpPr>
            <a:spLocks noGrp="1"/>
          </p:cNvSpPr>
          <p:nvPr>
            <p:ph type="ftr" sz="quarter" idx="11"/>
          </p:nvPr>
        </p:nvSpPr>
        <p:spPr/>
        <p:txBody>
          <a:bodyPr/>
          <a:lstStyle/>
          <a:p>
            <a:r>
              <a:rPr lang="en-US" dirty="0"/>
              <a:t>Team Manager</a:t>
            </a:r>
          </a:p>
        </p:txBody>
      </p:sp>
      <p:sp>
        <p:nvSpPr>
          <p:cNvPr id="4" name="Slide Number Placeholder 3">
            <a:extLst>
              <a:ext uri="{FF2B5EF4-FFF2-40B4-BE49-F238E27FC236}">
                <a16:creationId xmlns:a16="http://schemas.microsoft.com/office/drawing/2014/main" id="{22770D09-8D0D-4FD3-89CD-44AF3FE7A7AE}"/>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
        <p:nvSpPr>
          <p:cNvPr id="5" name="TextBox 4">
            <a:extLst>
              <a:ext uri="{FF2B5EF4-FFF2-40B4-BE49-F238E27FC236}">
                <a16:creationId xmlns:a16="http://schemas.microsoft.com/office/drawing/2014/main" id="{036976DE-59AA-436B-94AB-B75EF3725A45}"/>
              </a:ext>
            </a:extLst>
          </p:cNvPr>
          <p:cNvSpPr txBox="1"/>
          <p:nvPr/>
        </p:nvSpPr>
        <p:spPr>
          <a:xfrm>
            <a:off x="0" y="0"/>
            <a:ext cx="3323771" cy="954107"/>
          </a:xfrm>
          <a:prstGeom prst="rect">
            <a:avLst/>
          </a:prstGeom>
          <a:solidFill>
            <a:schemeClr val="bg1">
              <a:lumMod val="95000"/>
            </a:schemeClr>
          </a:solidFill>
        </p:spPr>
        <p:txBody>
          <a:bodyPr wrap="square" rtlCol="0">
            <a:spAutoFit/>
          </a:bodyPr>
          <a:lstStyle/>
          <a:p>
            <a:r>
              <a:rPr lang="en-US" sz="2800" b="1" dirty="0"/>
              <a:t>Name of the project:</a:t>
            </a:r>
          </a:p>
          <a:p>
            <a:r>
              <a:rPr lang="en-US" sz="2800" b="1" dirty="0"/>
              <a:t>Team Manager</a:t>
            </a:r>
          </a:p>
        </p:txBody>
      </p:sp>
      <p:grpSp>
        <p:nvGrpSpPr>
          <p:cNvPr id="10" name="Group 9">
            <a:extLst>
              <a:ext uri="{FF2B5EF4-FFF2-40B4-BE49-F238E27FC236}">
                <a16:creationId xmlns:a16="http://schemas.microsoft.com/office/drawing/2014/main" id="{D4CC46D2-41F3-4497-B41F-CFF123B988B9}"/>
              </a:ext>
            </a:extLst>
          </p:cNvPr>
          <p:cNvGrpSpPr/>
          <p:nvPr/>
        </p:nvGrpSpPr>
        <p:grpSpPr>
          <a:xfrm>
            <a:off x="32656" y="1092198"/>
            <a:ext cx="9586686" cy="2616100"/>
            <a:chOff x="395514" y="1295400"/>
            <a:chExt cx="9586686" cy="2616100"/>
          </a:xfrm>
        </p:grpSpPr>
        <p:sp>
          <p:nvSpPr>
            <p:cNvPr id="3" name="TextBox 2">
              <a:extLst>
                <a:ext uri="{FF2B5EF4-FFF2-40B4-BE49-F238E27FC236}">
                  <a16:creationId xmlns:a16="http://schemas.microsoft.com/office/drawing/2014/main" id="{3E315B8D-7749-41EF-BE5D-4C4A6C3CF159}"/>
                </a:ext>
              </a:extLst>
            </p:cNvPr>
            <p:cNvSpPr txBox="1"/>
            <p:nvPr/>
          </p:nvSpPr>
          <p:spPr>
            <a:xfrm>
              <a:off x="395514" y="1295400"/>
              <a:ext cx="2322285" cy="584775"/>
            </a:xfrm>
            <a:prstGeom prst="rect">
              <a:avLst/>
            </a:prstGeom>
            <a:solidFill>
              <a:schemeClr val="bg1">
                <a:lumMod val="85000"/>
              </a:schemeClr>
            </a:solidFill>
          </p:spPr>
          <p:txBody>
            <a:bodyPr wrap="square" rtlCol="0">
              <a:spAutoFit/>
            </a:bodyPr>
            <a:lstStyle/>
            <a:p>
              <a:r>
                <a:rPr lang="en-US" sz="3200" b="1" dirty="0"/>
                <a:t>Project Brief</a:t>
              </a:r>
            </a:p>
          </p:txBody>
        </p:sp>
        <p:sp>
          <p:nvSpPr>
            <p:cNvPr id="6" name="TextBox 5">
              <a:extLst>
                <a:ext uri="{FF2B5EF4-FFF2-40B4-BE49-F238E27FC236}">
                  <a16:creationId xmlns:a16="http://schemas.microsoft.com/office/drawing/2014/main" id="{10D24698-62B2-434A-9D64-AA4221F0DB2D}"/>
                </a:ext>
              </a:extLst>
            </p:cNvPr>
            <p:cNvSpPr txBox="1"/>
            <p:nvPr/>
          </p:nvSpPr>
          <p:spPr>
            <a:xfrm>
              <a:off x="1291771" y="1880175"/>
              <a:ext cx="8690429" cy="2031325"/>
            </a:xfrm>
            <a:prstGeom prst="rect">
              <a:avLst/>
            </a:prstGeom>
            <a:solidFill>
              <a:schemeClr val="accent5">
                <a:lumMod val="20000"/>
                <a:lumOff val="80000"/>
              </a:schemeClr>
            </a:solidFill>
          </p:spPr>
          <p:txBody>
            <a:bodyPr wrap="square" rtlCol="0">
              <a:spAutoFit/>
            </a:bodyPr>
            <a:lstStyle/>
            <a:p>
              <a:r>
                <a:rPr lang="en-US" dirty="0"/>
                <a:t>This project is all about </a:t>
              </a:r>
              <a:r>
                <a:rPr lang="en-US" b="1" dirty="0"/>
                <a:t>managing works and teammates</a:t>
              </a:r>
              <a:r>
                <a:rPr lang="en-US" dirty="0"/>
                <a:t>. User can add either an </a:t>
              </a:r>
              <a:r>
                <a:rPr lang="en-US" b="1" dirty="0"/>
                <a:t>individual</a:t>
              </a:r>
              <a:r>
                <a:rPr lang="en-US" dirty="0"/>
                <a:t> </a:t>
              </a:r>
              <a:r>
                <a:rPr lang="en-US" b="1" dirty="0"/>
                <a:t>work</a:t>
              </a:r>
              <a:r>
                <a:rPr lang="en-US" dirty="0"/>
                <a:t> with no teammates or a </a:t>
              </a:r>
              <a:r>
                <a:rPr lang="en-US" b="1" dirty="0"/>
                <a:t>teamwork</a:t>
              </a:r>
              <a:r>
                <a:rPr lang="en-US" dirty="0"/>
                <a:t> with as many teammates as he want. For teamwork, user can add teammates from his friend </a:t>
              </a:r>
              <a:r>
                <a:rPr lang="en-US" dirty="0" err="1"/>
                <a:t>list.</a:t>
              </a:r>
              <a:r>
                <a:rPr lang="en-US" dirty="0" err="1">
                  <a:solidFill>
                    <a:schemeClr val="bg1">
                      <a:lumMod val="50000"/>
                    </a:schemeClr>
                  </a:solidFill>
                </a:rPr>
                <a:t>Friend</a:t>
              </a:r>
              <a:r>
                <a:rPr lang="en-US" dirty="0">
                  <a:solidFill>
                    <a:schemeClr val="bg1">
                      <a:lumMod val="50000"/>
                    </a:schemeClr>
                  </a:solidFill>
                </a:rPr>
                <a:t> list feature is not available right now so we used a text field to put names of teammates. Chatting, uploading work files and reminder feature will also be available soon. </a:t>
              </a:r>
              <a:r>
                <a:rPr lang="en-US" dirty="0"/>
                <a:t>Still now, this project is usable as a </a:t>
              </a:r>
              <a:r>
                <a:rPr lang="en-US" b="1" dirty="0"/>
                <a:t>to do list. Three</a:t>
              </a:r>
              <a:r>
                <a:rPr lang="en-US" dirty="0"/>
                <a:t> type of works can be added into the project</a:t>
              </a:r>
              <a:r>
                <a:rPr lang="en-US" b="1" dirty="0"/>
                <a:t>. (</a:t>
              </a:r>
              <a:r>
                <a:rPr lang="en-US" b="1" dirty="0" err="1"/>
                <a:t>i</a:t>
              </a:r>
              <a:r>
                <a:rPr lang="en-US" b="1" dirty="0"/>
                <a:t>) In progress; (ii) On hold; (iii) Completed; </a:t>
              </a:r>
              <a:r>
                <a:rPr lang="en-US" dirty="0"/>
                <a:t>Description of all the types will be given in the other slides.</a:t>
              </a:r>
              <a:endParaRPr lang="en-US" dirty="0">
                <a:solidFill>
                  <a:schemeClr val="bg1">
                    <a:lumMod val="50000"/>
                  </a:schemeClr>
                </a:solidFill>
              </a:endParaRPr>
            </a:p>
          </p:txBody>
        </p:sp>
      </p:grpSp>
      <p:grpSp>
        <p:nvGrpSpPr>
          <p:cNvPr id="9" name="Group 8">
            <a:extLst>
              <a:ext uri="{FF2B5EF4-FFF2-40B4-BE49-F238E27FC236}">
                <a16:creationId xmlns:a16="http://schemas.microsoft.com/office/drawing/2014/main" id="{70FF9179-E4CC-4AD5-95E5-5BEF18418F4C}"/>
              </a:ext>
            </a:extLst>
          </p:cNvPr>
          <p:cNvGrpSpPr/>
          <p:nvPr/>
        </p:nvGrpSpPr>
        <p:grpSpPr>
          <a:xfrm>
            <a:off x="725714" y="5017775"/>
            <a:ext cx="6625771" cy="1218119"/>
            <a:chOff x="794656" y="4685438"/>
            <a:chExt cx="6625771" cy="1218119"/>
          </a:xfrm>
        </p:grpSpPr>
        <p:sp>
          <p:nvSpPr>
            <p:cNvPr id="7" name="TextBox 6">
              <a:extLst>
                <a:ext uri="{FF2B5EF4-FFF2-40B4-BE49-F238E27FC236}">
                  <a16:creationId xmlns:a16="http://schemas.microsoft.com/office/drawing/2014/main" id="{870042D6-9863-4AA9-97B3-E183CE2896B4}"/>
                </a:ext>
              </a:extLst>
            </p:cNvPr>
            <p:cNvSpPr txBox="1"/>
            <p:nvPr/>
          </p:nvSpPr>
          <p:spPr>
            <a:xfrm>
              <a:off x="794656" y="4685438"/>
              <a:ext cx="1524000" cy="584775"/>
            </a:xfrm>
            <a:prstGeom prst="rect">
              <a:avLst/>
            </a:prstGeom>
            <a:solidFill>
              <a:schemeClr val="accent6">
                <a:lumMod val="60000"/>
                <a:lumOff val="40000"/>
              </a:schemeClr>
            </a:solidFill>
          </p:spPr>
          <p:txBody>
            <a:bodyPr wrap="square" rtlCol="0">
              <a:spAutoFit/>
            </a:bodyPr>
            <a:lstStyle/>
            <a:p>
              <a:r>
                <a:rPr lang="en-US" sz="3200" b="1" dirty="0"/>
                <a:t>Status</a:t>
              </a:r>
            </a:p>
          </p:txBody>
        </p:sp>
        <p:sp>
          <p:nvSpPr>
            <p:cNvPr id="8" name="TextBox 7">
              <a:extLst>
                <a:ext uri="{FF2B5EF4-FFF2-40B4-BE49-F238E27FC236}">
                  <a16:creationId xmlns:a16="http://schemas.microsoft.com/office/drawing/2014/main" id="{914D940F-18F6-42A3-9AE1-0019E1EC6171}"/>
                </a:ext>
              </a:extLst>
            </p:cNvPr>
            <p:cNvSpPr txBox="1"/>
            <p:nvPr/>
          </p:nvSpPr>
          <p:spPr>
            <a:xfrm>
              <a:off x="1556656" y="5257226"/>
              <a:ext cx="5863771" cy="646331"/>
            </a:xfrm>
            <a:prstGeom prst="rect">
              <a:avLst/>
            </a:prstGeom>
            <a:solidFill>
              <a:schemeClr val="accent6">
                <a:lumMod val="20000"/>
                <a:lumOff val="80000"/>
              </a:schemeClr>
            </a:solidFill>
          </p:spPr>
          <p:txBody>
            <a:bodyPr wrap="square" rtlCol="0">
              <a:spAutoFit/>
            </a:bodyPr>
            <a:lstStyle/>
            <a:p>
              <a:r>
                <a:rPr lang="en-US" dirty="0"/>
                <a:t>Approximately </a:t>
              </a:r>
              <a:r>
                <a:rPr lang="en-US" b="1" dirty="0"/>
                <a:t>40% </a:t>
              </a:r>
              <a:r>
                <a:rPr lang="en-US" dirty="0"/>
                <a:t> of the project is completed as my desires. Hope the rest will be completed soon.</a:t>
              </a:r>
            </a:p>
          </p:txBody>
        </p:sp>
      </p:grpSp>
      <p:grpSp>
        <p:nvGrpSpPr>
          <p:cNvPr id="13" name="Group 12">
            <a:extLst>
              <a:ext uri="{FF2B5EF4-FFF2-40B4-BE49-F238E27FC236}">
                <a16:creationId xmlns:a16="http://schemas.microsoft.com/office/drawing/2014/main" id="{ECB49402-AD7B-44B1-9580-B5A16D13FAC0}"/>
              </a:ext>
            </a:extLst>
          </p:cNvPr>
          <p:cNvGrpSpPr/>
          <p:nvPr/>
        </p:nvGrpSpPr>
        <p:grpSpPr>
          <a:xfrm>
            <a:off x="0" y="3824410"/>
            <a:ext cx="10798629" cy="1174964"/>
            <a:chOff x="0" y="3824410"/>
            <a:chExt cx="10798629" cy="1174964"/>
          </a:xfrm>
        </p:grpSpPr>
        <p:sp>
          <p:nvSpPr>
            <p:cNvPr id="11" name="TextBox 10">
              <a:extLst>
                <a:ext uri="{FF2B5EF4-FFF2-40B4-BE49-F238E27FC236}">
                  <a16:creationId xmlns:a16="http://schemas.microsoft.com/office/drawing/2014/main" id="{17E893EE-FB5B-48C7-A83B-7FEDBAC15237}"/>
                </a:ext>
              </a:extLst>
            </p:cNvPr>
            <p:cNvSpPr txBox="1"/>
            <p:nvPr/>
          </p:nvSpPr>
          <p:spPr>
            <a:xfrm>
              <a:off x="0" y="3824410"/>
              <a:ext cx="2322284" cy="830997"/>
            </a:xfrm>
            <a:prstGeom prst="rect">
              <a:avLst/>
            </a:prstGeom>
            <a:solidFill>
              <a:schemeClr val="accent1">
                <a:lumMod val="60000"/>
                <a:lumOff val="40000"/>
              </a:schemeClr>
            </a:solidFill>
          </p:spPr>
          <p:txBody>
            <a:bodyPr wrap="square" rtlCol="0">
              <a:spAutoFit/>
            </a:bodyPr>
            <a:lstStyle/>
            <a:p>
              <a:r>
                <a:rPr lang="en-US" sz="2400" b="1" dirty="0"/>
                <a:t>Tools used in this project:</a:t>
              </a:r>
            </a:p>
          </p:txBody>
        </p:sp>
        <p:sp>
          <p:nvSpPr>
            <p:cNvPr id="12" name="TextBox 11">
              <a:extLst>
                <a:ext uri="{FF2B5EF4-FFF2-40B4-BE49-F238E27FC236}">
                  <a16:creationId xmlns:a16="http://schemas.microsoft.com/office/drawing/2014/main" id="{73596FF7-D120-48C2-8A43-9F1576E347E4}"/>
                </a:ext>
              </a:extLst>
            </p:cNvPr>
            <p:cNvSpPr txBox="1"/>
            <p:nvPr/>
          </p:nvSpPr>
          <p:spPr>
            <a:xfrm>
              <a:off x="2322284" y="3922156"/>
              <a:ext cx="8476345" cy="1077218"/>
            </a:xfrm>
            <a:prstGeom prst="rect">
              <a:avLst/>
            </a:prstGeom>
            <a:solidFill>
              <a:schemeClr val="accent2">
                <a:lumMod val="40000"/>
                <a:lumOff val="60000"/>
              </a:schemeClr>
            </a:solidFill>
          </p:spPr>
          <p:txBody>
            <a:bodyPr wrap="square" rtlCol="0">
              <a:spAutoFit/>
            </a:bodyPr>
            <a:lstStyle/>
            <a:p>
              <a:r>
                <a:rPr lang="en-US" sz="1600" dirty="0"/>
                <a:t>IDE</a:t>
              </a:r>
              <a:r>
                <a:rPr lang="en-US" sz="1600" b="1" dirty="0"/>
                <a:t>: </a:t>
              </a:r>
              <a:r>
                <a:rPr lang="en-US" sz="1600" b="1" dirty="0" err="1"/>
                <a:t>Netbeans</a:t>
              </a:r>
              <a:r>
                <a:rPr lang="en-US" sz="1600" dirty="0"/>
                <a:t>.</a:t>
              </a:r>
            </a:p>
            <a:p>
              <a:r>
                <a:rPr lang="en-US" sz="1600" dirty="0"/>
                <a:t>Language: </a:t>
              </a:r>
              <a:r>
                <a:rPr lang="en-US" sz="1600" b="1" dirty="0"/>
                <a:t>Java.</a:t>
              </a:r>
            </a:p>
            <a:p>
              <a:r>
                <a:rPr lang="en-US" sz="1600" dirty="0"/>
                <a:t>Framework: </a:t>
              </a:r>
              <a:r>
                <a:rPr lang="en-US" sz="1600" b="1" dirty="0" err="1"/>
                <a:t>Javax</a:t>
              </a:r>
              <a:r>
                <a:rPr lang="en-US" sz="1600" b="1" dirty="0"/>
                <a:t> Swing.</a:t>
              </a:r>
            </a:p>
            <a:p>
              <a:r>
                <a:rPr lang="en-US" sz="1600" dirty="0"/>
                <a:t>Database: </a:t>
              </a:r>
              <a:r>
                <a:rPr lang="en-US" sz="1600" b="1" dirty="0" err="1"/>
                <a:t>MysQl</a:t>
              </a:r>
              <a:endParaRPr lang="en-US" sz="1600" b="1" dirty="0"/>
            </a:p>
          </p:txBody>
        </p:sp>
      </p:grpSp>
    </p:spTree>
    <p:extLst>
      <p:ext uri="{BB962C8B-B14F-4D97-AF65-F5344CB8AC3E}">
        <p14:creationId xmlns:p14="http://schemas.microsoft.com/office/powerpoint/2010/main" val="3118593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F585018-0B1E-4DAE-9E7D-607327AECE8B}"/>
              </a:ext>
            </a:extLst>
          </p:cNvPr>
          <p:cNvSpPr>
            <a:spLocks noGrp="1"/>
          </p:cNvSpPr>
          <p:nvPr>
            <p:ph type="ftr" sz="quarter" idx="11"/>
          </p:nvPr>
        </p:nvSpPr>
        <p:spPr/>
        <p:txBody>
          <a:bodyPr/>
          <a:lstStyle/>
          <a:p>
            <a:r>
              <a:rPr lang="en-US"/>
              <a:t>Team Manager</a:t>
            </a:r>
            <a:endParaRPr lang="en-US" dirty="0"/>
          </a:p>
        </p:txBody>
      </p:sp>
      <p:sp>
        <p:nvSpPr>
          <p:cNvPr id="3" name="Slide Number Placeholder 2">
            <a:extLst>
              <a:ext uri="{FF2B5EF4-FFF2-40B4-BE49-F238E27FC236}">
                <a16:creationId xmlns:a16="http://schemas.microsoft.com/office/drawing/2014/main" id="{3EEEC025-B854-4125-B784-1911588E4A3A}"/>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
        <p:nvSpPr>
          <p:cNvPr id="4" name="TextBox 3">
            <a:extLst>
              <a:ext uri="{FF2B5EF4-FFF2-40B4-BE49-F238E27FC236}">
                <a16:creationId xmlns:a16="http://schemas.microsoft.com/office/drawing/2014/main" id="{2EFBD8AA-5BA3-49F2-A159-79535ACBE62A}"/>
              </a:ext>
            </a:extLst>
          </p:cNvPr>
          <p:cNvSpPr txBox="1"/>
          <p:nvPr/>
        </p:nvSpPr>
        <p:spPr>
          <a:xfrm>
            <a:off x="0" y="0"/>
            <a:ext cx="2264228" cy="923330"/>
          </a:xfrm>
          <a:prstGeom prst="rect">
            <a:avLst/>
          </a:prstGeom>
          <a:solidFill>
            <a:schemeClr val="accent1">
              <a:lumMod val="60000"/>
              <a:lumOff val="40000"/>
            </a:schemeClr>
          </a:solidFill>
        </p:spPr>
        <p:txBody>
          <a:bodyPr wrap="square" rtlCol="0">
            <a:spAutoFit/>
          </a:bodyPr>
          <a:lstStyle/>
          <a:p>
            <a:r>
              <a:rPr lang="en-US" b="1" dirty="0"/>
              <a:t>Some Screenshots of my project with descriptions</a:t>
            </a:r>
          </a:p>
        </p:txBody>
      </p:sp>
      <p:pic>
        <p:nvPicPr>
          <p:cNvPr id="6" name="Picture 5">
            <a:extLst>
              <a:ext uri="{FF2B5EF4-FFF2-40B4-BE49-F238E27FC236}">
                <a16:creationId xmlns:a16="http://schemas.microsoft.com/office/drawing/2014/main" id="{6AFA17F0-8126-42A0-8F1F-A520649653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143" y="977498"/>
            <a:ext cx="7532914" cy="3931894"/>
          </a:xfrm>
          <a:prstGeom prst="rect">
            <a:avLst/>
          </a:prstGeom>
          <a:ln>
            <a:solidFill>
              <a:schemeClr val="tx1"/>
            </a:solidFill>
          </a:ln>
        </p:spPr>
      </p:pic>
      <p:sp>
        <p:nvSpPr>
          <p:cNvPr id="7" name="TextBox 6">
            <a:extLst>
              <a:ext uri="{FF2B5EF4-FFF2-40B4-BE49-F238E27FC236}">
                <a16:creationId xmlns:a16="http://schemas.microsoft.com/office/drawing/2014/main" id="{E49296B9-B4DD-40D0-A132-386BE51DAD12}"/>
              </a:ext>
            </a:extLst>
          </p:cNvPr>
          <p:cNvSpPr txBox="1"/>
          <p:nvPr/>
        </p:nvSpPr>
        <p:spPr>
          <a:xfrm>
            <a:off x="7924800" y="923330"/>
            <a:ext cx="4114800" cy="2308324"/>
          </a:xfrm>
          <a:prstGeom prst="rect">
            <a:avLst/>
          </a:prstGeom>
          <a:solidFill>
            <a:schemeClr val="accent1">
              <a:lumMod val="20000"/>
              <a:lumOff val="80000"/>
            </a:schemeClr>
          </a:solidFill>
        </p:spPr>
        <p:txBody>
          <a:bodyPr wrap="square" rtlCol="0">
            <a:spAutoFit/>
          </a:bodyPr>
          <a:lstStyle/>
          <a:p>
            <a:r>
              <a:rPr lang="en-US" sz="1600" dirty="0"/>
              <a:t>If user gives the right </a:t>
            </a:r>
            <a:r>
              <a:rPr lang="en-US" sz="1600" b="1" dirty="0"/>
              <a:t>username</a:t>
            </a:r>
            <a:r>
              <a:rPr lang="en-US" sz="1600" dirty="0"/>
              <a:t> and </a:t>
            </a:r>
            <a:r>
              <a:rPr lang="en-US" sz="1600" b="1" dirty="0"/>
              <a:t>password</a:t>
            </a:r>
            <a:r>
              <a:rPr lang="en-US" sz="1600" dirty="0"/>
              <a:t> and press the “</a:t>
            </a:r>
            <a:r>
              <a:rPr lang="en-US" sz="1600" b="1" dirty="0"/>
              <a:t>login</a:t>
            </a:r>
            <a:r>
              <a:rPr lang="en-US" sz="1600" dirty="0"/>
              <a:t>” button, the </a:t>
            </a:r>
            <a:r>
              <a:rPr lang="en-US" sz="1600" b="1" dirty="0"/>
              <a:t>homepage</a:t>
            </a:r>
            <a:r>
              <a:rPr lang="en-US" sz="1600" dirty="0"/>
              <a:t> will open. For </a:t>
            </a:r>
            <a:r>
              <a:rPr lang="en-US" sz="1600" b="1" dirty="0"/>
              <a:t>username</a:t>
            </a:r>
            <a:r>
              <a:rPr lang="en-US" sz="1600" dirty="0"/>
              <a:t> and </a:t>
            </a:r>
            <a:r>
              <a:rPr lang="en-US" sz="1600" b="1" dirty="0"/>
              <a:t>password</a:t>
            </a:r>
            <a:r>
              <a:rPr lang="en-US" sz="1600" dirty="0"/>
              <a:t> field, we used </a:t>
            </a:r>
            <a:r>
              <a:rPr lang="en-US" sz="1600" b="1" dirty="0" err="1"/>
              <a:t>mysql</a:t>
            </a:r>
            <a:r>
              <a:rPr lang="en-US" sz="1600" dirty="0"/>
              <a:t> to load user’s </a:t>
            </a:r>
            <a:r>
              <a:rPr lang="en-US" sz="1600" b="1" dirty="0"/>
              <a:t>login</a:t>
            </a:r>
            <a:r>
              <a:rPr lang="en-US" sz="1600" dirty="0"/>
              <a:t> info. Both of the fields will be cleared if user presses the “</a:t>
            </a:r>
            <a:r>
              <a:rPr lang="en-US" sz="1600" b="1" dirty="0"/>
              <a:t>clear</a:t>
            </a:r>
            <a:r>
              <a:rPr lang="en-US" sz="1600" dirty="0"/>
              <a:t>” button. The app will be closed if user presses “</a:t>
            </a:r>
            <a:r>
              <a:rPr lang="en-US" sz="1600" b="1" dirty="0"/>
              <a:t>exit</a:t>
            </a:r>
            <a:r>
              <a:rPr lang="en-US" sz="1600" dirty="0"/>
              <a:t>” button. If the user is new and don’t have any ID, he/she can do create a new </a:t>
            </a:r>
            <a:r>
              <a:rPr lang="en-US" sz="1600" b="1" dirty="0"/>
              <a:t>ID</a:t>
            </a:r>
            <a:r>
              <a:rPr lang="en-US" sz="1600" dirty="0"/>
              <a:t> by pressing the </a:t>
            </a:r>
            <a:r>
              <a:rPr lang="en-US" sz="1600" b="1" dirty="0"/>
              <a:t>blue</a:t>
            </a:r>
            <a:r>
              <a:rPr lang="en-US" sz="1600" dirty="0"/>
              <a:t> button of the bottom</a:t>
            </a:r>
          </a:p>
        </p:txBody>
      </p:sp>
      <p:pic>
        <p:nvPicPr>
          <p:cNvPr id="9" name="Picture 8">
            <a:extLst>
              <a:ext uri="{FF2B5EF4-FFF2-40B4-BE49-F238E27FC236}">
                <a16:creationId xmlns:a16="http://schemas.microsoft.com/office/drawing/2014/main" id="{4096F10E-735C-4471-BF14-D33E4EB0DB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4800" y="3450070"/>
            <a:ext cx="2495550" cy="857250"/>
          </a:xfrm>
          <a:prstGeom prst="rect">
            <a:avLst/>
          </a:prstGeom>
        </p:spPr>
      </p:pic>
      <p:pic>
        <p:nvPicPr>
          <p:cNvPr id="12" name="Picture 11">
            <a:extLst>
              <a:ext uri="{FF2B5EF4-FFF2-40B4-BE49-F238E27FC236}">
                <a16:creationId xmlns:a16="http://schemas.microsoft.com/office/drawing/2014/main" id="{63772FFB-7976-42EF-9453-CED01FA55B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4800" y="4477161"/>
            <a:ext cx="2495550" cy="857250"/>
          </a:xfrm>
          <a:prstGeom prst="rect">
            <a:avLst/>
          </a:prstGeom>
        </p:spPr>
      </p:pic>
      <p:pic>
        <p:nvPicPr>
          <p:cNvPr id="14" name="Picture 13">
            <a:extLst>
              <a:ext uri="{FF2B5EF4-FFF2-40B4-BE49-F238E27FC236}">
                <a16:creationId xmlns:a16="http://schemas.microsoft.com/office/drawing/2014/main" id="{4795B528-1004-4230-9605-D780AAA3CC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24800" y="5463926"/>
            <a:ext cx="2495550" cy="857250"/>
          </a:xfrm>
          <a:prstGeom prst="rect">
            <a:avLst/>
          </a:prstGeom>
        </p:spPr>
      </p:pic>
      <p:sp>
        <p:nvSpPr>
          <p:cNvPr id="15" name="TextBox 14">
            <a:extLst>
              <a:ext uri="{FF2B5EF4-FFF2-40B4-BE49-F238E27FC236}">
                <a16:creationId xmlns:a16="http://schemas.microsoft.com/office/drawing/2014/main" id="{9D74257D-8CB5-4447-8EFA-8E264E574D9F}"/>
              </a:ext>
            </a:extLst>
          </p:cNvPr>
          <p:cNvSpPr txBox="1"/>
          <p:nvPr/>
        </p:nvSpPr>
        <p:spPr>
          <a:xfrm>
            <a:off x="10420350" y="3657600"/>
            <a:ext cx="1771650" cy="584775"/>
          </a:xfrm>
          <a:prstGeom prst="rect">
            <a:avLst/>
          </a:prstGeom>
          <a:solidFill>
            <a:schemeClr val="bg1">
              <a:lumMod val="75000"/>
            </a:schemeClr>
          </a:solidFill>
        </p:spPr>
        <p:txBody>
          <a:bodyPr wrap="square" rtlCol="0">
            <a:spAutoFit/>
          </a:bodyPr>
          <a:lstStyle/>
          <a:p>
            <a:r>
              <a:rPr lang="en-US" sz="1600" dirty="0"/>
              <a:t>If any of the fields are </a:t>
            </a:r>
            <a:r>
              <a:rPr lang="en-US" sz="1600" b="1" dirty="0"/>
              <a:t>empty</a:t>
            </a:r>
          </a:p>
        </p:txBody>
      </p:sp>
      <p:sp>
        <p:nvSpPr>
          <p:cNvPr id="16" name="TextBox 15">
            <a:extLst>
              <a:ext uri="{FF2B5EF4-FFF2-40B4-BE49-F238E27FC236}">
                <a16:creationId xmlns:a16="http://schemas.microsoft.com/office/drawing/2014/main" id="{C06D496A-BB01-4066-8FC4-11C11B18BA7B}"/>
              </a:ext>
            </a:extLst>
          </p:cNvPr>
          <p:cNvSpPr txBox="1"/>
          <p:nvPr/>
        </p:nvSpPr>
        <p:spPr>
          <a:xfrm>
            <a:off x="10420350" y="5585030"/>
            <a:ext cx="1771650" cy="584775"/>
          </a:xfrm>
          <a:prstGeom prst="rect">
            <a:avLst/>
          </a:prstGeom>
          <a:solidFill>
            <a:schemeClr val="accent6">
              <a:lumMod val="60000"/>
              <a:lumOff val="40000"/>
            </a:schemeClr>
          </a:solidFill>
        </p:spPr>
        <p:txBody>
          <a:bodyPr wrap="square" rtlCol="0">
            <a:spAutoFit/>
          </a:bodyPr>
          <a:lstStyle/>
          <a:p>
            <a:r>
              <a:rPr lang="en-US" sz="1600" dirty="0"/>
              <a:t>If the </a:t>
            </a:r>
            <a:r>
              <a:rPr lang="en-US" sz="1600" b="1" dirty="0" err="1"/>
              <a:t>informations</a:t>
            </a:r>
            <a:r>
              <a:rPr lang="en-US" sz="1600" dirty="0"/>
              <a:t> are </a:t>
            </a:r>
            <a:r>
              <a:rPr lang="en-US" sz="1600" b="1" dirty="0"/>
              <a:t>correct</a:t>
            </a:r>
            <a:r>
              <a:rPr lang="en-US" sz="1600" dirty="0"/>
              <a:t>.</a:t>
            </a:r>
          </a:p>
        </p:txBody>
      </p:sp>
      <p:sp>
        <p:nvSpPr>
          <p:cNvPr id="17" name="TextBox 16">
            <a:extLst>
              <a:ext uri="{FF2B5EF4-FFF2-40B4-BE49-F238E27FC236}">
                <a16:creationId xmlns:a16="http://schemas.microsoft.com/office/drawing/2014/main" id="{46D6A380-1866-4895-ACD2-3F6CB795898E}"/>
              </a:ext>
            </a:extLst>
          </p:cNvPr>
          <p:cNvSpPr txBox="1"/>
          <p:nvPr/>
        </p:nvSpPr>
        <p:spPr>
          <a:xfrm>
            <a:off x="10420350" y="4613398"/>
            <a:ext cx="1771650" cy="830997"/>
          </a:xfrm>
          <a:prstGeom prst="rect">
            <a:avLst/>
          </a:prstGeom>
          <a:solidFill>
            <a:schemeClr val="bg2">
              <a:lumMod val="75000"/>
            </a:schemeClr>
          </a:solidFill>
        </p:spPr>
        <p:txBody>
          <a:bodyPr wrap="square" rtlCol="0">
            <a:spAutoFit/>
          </a:bodyPr>
          <a:lstStyle/>
          <a:p>
            <a:r>
              <a:rPr lang="en-US" sz="1600" dirty="0"/>
              <a:t>For </a:t>
            </a:r>
            <a:r>
              <a:rPr lang="en-US" sz="1600" b="1" dirty="0"/>
              <a:t>wrong</a:t>
            </a:r>
            <a:r>
              <a:rPr lang="en-US" sz="1600" dirty="0"/>
              <a:t> </a:t>
            </a:r>
            <a:r>
              <a:rPr lang="en-US" sz="1600" b="1" dirty="0"/>
              <a:t>username</a:t>
            </a:r>
            <a:r>
              <a:rPr lang="en-US" sz="1600" dirty="0"/>
              <a:t> or </a:t>
            </a:r>
            <a:r>
              <a:rPr lang="en-US" sz="1600" b="1" dirty="0"/>
              <a:t>password</a:t>
            </a:r>
          </a:p>
        </p:txBody>
      </p:sp>
    </p:spTree>
    <p:extLst>
      <p:ext uri="{BB962C8B-B14F-4D97-AF65-F5344CB8AC3E}">
        <p14:creationId xmlns:p14="http://schemas.microsoft.com/office/powerpoint/2010/main" val="3219700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976F11-4F18-4D3D-A347-5AAB6D440CBE}"/>
              </a:ext>
            </a:extLst>
          </p:cNvPr>
          <p:cNvSpPr>
            <a:spLocks noGrp="1"/>
          </p:cNvSpPr>
          <p:nvPr>
            <p:ph type="ftr" sz="quarter" idx="11"/>
          </p:nvPr>
        </p:nvSpPr>
        <p:spPr/>
        <p:txBody>
          <a:bodyPr/>
          <a:lstStyle/>
          <a:p>
            <a:r>
              <a:rPr lang="en-US"/>
              <a:t>Team Manager</a:t>
            </a:r>
            <a:endParaRPr lang="en-US" dirty="0"/>
          </a:p>
        </p:txBody>
      </p:sp>
      <p:sp>
        <p:nvSpPr>
          <p:cNvPr id="3" name="Slide Number Placeholder 2">
            <a:extLst>
              <a:ext uri="{FF2B5EF4-FFF2-40B4-BE49-F238E27FC236}">
                <a16:creationId xmlns:a16="http://schemas.microsoft.com/office/drawing/2014/main" id="{64DB37CA-D5CE-4C0F-91A4-31E2794F89E6}"/>
              </a:ext>
            </a:extLst>
          </p:cNvPr>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5" name="Picture 4">
            <a:extLst>
              <a:ext uri="{FF2B5EF4-FFF2-40B4-BE49-F238E27FC236}">
                <a16:creationId xmlns:a16="http://schemas.microsoft.com/office/drawing/2014/main" id="{B1B18765-4068-4396-8969-6411ED77C2C1}"/>
              </a:ext>
            </a:extLst>
          </p:cNvPr>
          <p:cNvPicPr>
            <a:picLocks noChangeAspect="1"/>
          </p:cNvPicPr>
          <p:nvPr/>
        </p:nvPicPr>
        <p:blipFill rotWithShape="1">
          <a:blip r:embed="rId2">
            <a:extLst>
              <a:ext uri="{28A0092B-C50C-407E-A947-70E740481C1C}">
                <a14:useLocalDpi xmlns:a14="http://schemas.microsoft.com/office/drawing/2010/main" val="0"/>
              </a:ext>
            </a:extLst>
          </a:blip>
          <a:srcRect r="30546"/>
          <a:stretch/>
        </p:blipFill>
        <p:spPr>
          <a:xfrm>
            <a:off x="1" y="922384"/>
            <a:ext cx="5907314" cy="4803124"/>
          </a:xfrm>
          <a:prstGeom prst="rect">
            <a:avLst/>
          </a:prstGeom>
          <a:ln>
            <a:solidFill>
              <a:schemeClr val="tx1"/>
            </a:solidFill>
          </a:ln>
        </p:spPr>
      </p:pic>
      <p:sp>
        <p:nvSpPr>
          <p:cNvPr id="6" name="TextBox 5">
            <a:extLst>
              <a:ext uri="{FF2B5EF4-FFF2-40B4-BE49-F238E27FC236}">
                <a16:creationId xmlns:a16="http://schemas.microsoft.com/office/drawing/2014/main" id="{7A22ABCD-F13A-4B9B-B1D6-AB17E7603622}"/>
              </a:ext>
            </a:extLst>
          </p:cNvPr>
          <p:cNvSpPr txBox="1"/>
          <p:nvPr/>
        </p:nvSpPr>
        <p:spPr>
          <a:xfrm>
            <a:off x="0" y="0"/>
            <a:ext cx="2264228" cy="923330"/>
          </a:xfrm>
          <a:prstGeom prst="rect">
            <a:avLst/>
          </a:prstGeom>
          <a:solidFill>
            <a:schemeClr val="accent1">
              <a:lumMod val="60000"/>
              <a:lumOff val="40000"/>
            </a:schemeClr>
          </a:solidFill>
        </p:spPr>
        <p:txBody>
          <a:bodyPr wrap="square" rtlCol="0">
            <a:spAutoFit/>
          </a:bodyPr>
          <a:lstStyle/>
          <a:p>
            <a:r>
              <a:rPr lang="en-US" b="1" dirty="0"/>
              <a:t>Some Screenshots of my project with descriptions</a:t>
            </a:r>
          </a:p>
        </p:txBody>
      </p:sp>
      <p:sp>
        <p:nvSpPr>
          <p:cNvPr id="7" name="TextBox 6">
            <a:extLst>
              <a:ext uri="{FF2B5EF4-FFF2-40B4-BE49-F238E27FC236}">
                <a16:creationId xmlns:a16="http://schemas.microsoft.com/office/drawing/2014/main" id="{4B52A96A-90BE-4A79-9D7A-2B4E7A920D11}"/>
              </a:ext>
            </a:extLst>
          </p:cNvPr>
          <p:cNvSpPr txBox="1"/>
          <p:nvPr/>
        </p:nvSpPr>
        <p:spPr>
          <a:xfrm>
            <a:off x="5907314" y="944882"/>
            <a:ext cx="5907313" cy="1200329"/>
          </a:xfrm>
          <a:prstGeom prst="rect">
            <a:avLst/>
          </a:prstGeom>
          <a:solidFill>
            <a:schemeClr val="accent1">
              <a:lumMod val="40000"/>
              <a:lumOff val="60000"/>
            </a:schemeClr>
          </a:solidFill>
        </p:spPr>
        <p:txBody>
          <a:bodyPr wrap="square" rtlCol="0">
            <a:spAutoFit/>
          </a:bodyPr>
          <a:lstStyle/>
          <a:p>
            <a:r>
              <a:rPr lang="en-US" dirty="0"/>
              <a:t>This is the page to register as a new user. </a:t>
            </a:r>
            <a:r>
              <a:rPr lang="en-US" b="1" dirty="0"/>
              <a:t>Data</a:t>
            </a:r>
            <a:r>
              <a:rPr lang="en-US" dirty="0"/>
              <a:t> will be added to </a:t>
            </a:r>
            <a:r>
              <a:rPr lang="en-US" b="1" dirty="0" err="1"/>
              <a:t>mysql</a:t>
            </a:r>
            <a:r>
              <a:rPr lang="en-US" dirty="0"/>
              <a:t> database if </a:t>
            </a:r>
            <a:r>
              <a:rPr lang="en-US" b="1" dirty="0"/>
              <a:t>no users </a:t>
            </a:r>
            <a:r>
              <a:rPr lang="en-US" dirty="0"/>
              <a:t>exist with the given </a:t>
            </a:r>
            <a:r>
              <a:rPr lang="en-US" b="1" dirty="0"/>
              <a:t>username</a:t>
            </a:r>
            <a:r>
              <a:rPr lang="en-US" dirty="0"/>
              <a:t>. After registration, user can simply go to the login page by tapping on the </a:t>
            </a:r>
            <a:r>
              <a:rPr lang="en-US" b="1" dirty="0"/>
              <a:t>blue button </a:t>
            </a:r>
            <a:r>
              <a:rPr lang="en-US" dirty="0"/>
              <a:t>located on the </a:t>
            </a:r>
            <a:r>
              <a:rPr lang="en-US" b="1" dirty="0"/>
              <a:t>bottom</a:t>
            </a:r>
            <a:r>
              <a:rPr lang="en-US" dirty="0"/>
              <a:t>.</a:t>
            </a:r>
          </a:p>
        </p:txBody>
      </p:sp>
      <p:pic>
        <p:nvPicPr>
          <p:cNvPr id="9" name="Picture 8">
            <a:extLst>
              <a:ext uri="{FF2B5EF4-FFF2-40B4-BE49-F238E27FC236}">
                <a16:creationId xmlns:a16="http://schemas.microsoft.com/office/drawing/2014/main" id="{D16C83A5-1C3C-4D3F-AF88-FD40F676DA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7315" y="2624427"/>
            <a:ext cx="3265714" cy="857250"/>
          </a:xfrm>
          <a:prstGeom prst="rect">
            <a:avLst/>
          </a:prstGeom>
        </p:spPr>
      </p:pic>
      <p:pic>
        <p:nvPicPr>
          <p:cNvPr id="11" name="Picture 10">
            <a:extLst>
              <a:ext uri="{FF2B5EF4-FFF2-40B4-BE49-F238E27FC236}">
                <a16:creationId xmlns:a16="http://schemas.microsoft.com/office/drawing/2014/main" id="{23DD4136-3745-49C6-A571-E5C115D920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7314" y="3633138"/>
            <a:ext cx="3265713" cy="857250"/>
          </a:xfrm>
          <a:prstGeom prst="rect">
            <a:avLst/>
          </a:prstGeom>
        </p:spPr>
      </p:pic>
      <p:pic>
        <p:nvPicPr>
          <p:cNvPr id="13" name="Picture 12">
            <a:extLst>
              <a:ext uri="{FF2B5EF4-FFF2-40B4-BE49-F238E27FC236}">
                <a16:creationId xmlns:a16="http://schemas.microsoft.com/office/drawing/2014/main" id="{70464AD4-6B99-42F8-A883-F2EE38C12C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07314" y="4757577"/>
            <a:ext cx="3265712" cy="1133475"/>
          </a:xfrm>
          <a:prstGeom prst="rect">
            <a:avLst/>
          </a:prstGeom>
        </p:spPr>
      </p:pic>
      <p:sp>
        <p:nvSpPr>
          <p:cNvPr id="14" name="TextBox 13">
            <a:extLst>
              <a:ext uri="{FF2B5EF4-FFF2-40B4-BE49-F238E27FC236}">
                <a16:creationId xmlns:a16="http://schemas.microsoft.com/office/drawing/2014/main" id="{B9FF40A3-A763-4353-937B-B9C023F8499A}"/>
              </a:ext>
            </a:extLst>
          </p:cNvPr>
          <p:cNvSpPr txBox="1"/>
          <p:nvPr/>
        </p:nvSpPr>
        <p:spPr>
          <a:xfrm>
            <a:off x="9303657" y="2729886"/>
            <a:ext cx="2699656" cy="646331"/>
          </a:xfrm>
          <a:prstGeom prst="rect">
            <a:avLst/>
          </a:prstGeom>
          <a:solidFill>
            <a:schemeClr val="accent2">
              <a:lumMod val="60000"/>
              <a:lumOff val="40000"/>
            </a:schemeClr>
          </a:solidFill>
        </p:spPr>
        <p:txBody>
          <a:bodyPr wrap="square" rtlCol="0">
            <a:spAutoFit/>
          </a:bodyPr>
          <a:lstStyle/>
          <a:p>
            <a:r>
              <a:rPr lang="en-US" dirty="0"/>
              <a:t>If </a:t>
            </a:r>
            <a:r>
              <a:rPr lang="en-US" b="1" dirty="0"/>
              <a:t>username already listed </a:t>
            </a:r>
            <a:r>
              <a:rPr lang="en-US" dirty="0"/>
              <a:t>in the database.</a:t>
            </a:r>
          </a:p>
        </p:txBody>
      </p:sp>
      <p:sp>
        <p:nvSpPr>
          <p:cNvPr id="15" name="TextBox 14">
            <a:extLst>
              <a:ext uri="{FF2B5EF4-FFF2-40B4-BE49-F238E27FC236}">
                <a16:creationId xmlns:a16="http://schemas.microsoft.com/office/drawing/2014/main" id="{35262C7C-77F6-45F3-B4BE-ECB3145E6BD6}"/>
              </a:ext>
            </a:extLst>
          </p:cNvPr>
          <p:cNvSpPr txBox="1"/>
          <p:nvPr/>
        </p:nvSpPr>
        <p:spPr>
          <a:xfrm>
            <a:off x="9303657" y="3844057"/>
            <a:ext cx="2699656" cy="646331"/>
          </a:xfrm>
          <a:prstGeom prst="rect">
            <a:avLst/>
          </a:prstGeom>
          <a:solidFill>
            <a:schemeClr val="accent4">
              <a:lumMod val="40000"/>
              <a:lumOff val="60000"/>
            </a:schemeClr>
          </a:solidFill>
        </p:spPr>
        <p:txBody>
          <a:bodyPr wrap="square" rtlCol="0">
            <a:spAutoFit/>
          </a:bodyPr>
          <a:lstStyle/>
          <a:p>
            <a:r>
              <a:rPr lang="en-US" dirty="0"/>
              <a:t>If entered passwords are not same.</a:t>
            </a:r>
          </a:p>
        </p:txBody>
      </p:sp>
      <p:sp>
        <p:nvSpPr>
          <p:cNvPr id="16" name="TextBox 15">
            <a:extLst>
              <a:ext uri="{FF2B5EF4-FFF2-40B4-BE49-F238E27FC236}">
                <a16:creationId xmlns:a16="http://schemas.microsoft.com/office/drawing/2014/main" id="{5388EEF2-4F77-4D56-B2DB-3F80C3393A37}"/>
              </a:ext>
            </a:extLst>
          </p:cNvPr>
          <p:cNvSpPr txBox="1"/>
          <p:nvPr/>
        </p:nvSpPr>
        <p:spPr>
          <a:xfrm>
            <a:off x="9303657" y="5079177"/>
            <a:ext cx="2699656" cy="646331"/>
          </a:xfrm>
          <a:prstGeom prst="rect">
            <a:avLst/>
          </a:prstGeom>
          <a:solidFill>
            <a:schemeClr val="accent6">
              <a:lumMod val="60000"/>
              <a:lumOff val="40000"/>
            </a:schemeClr>
          </a:solidFill>
        </p:spPr>
        <p:txBody>
          <a:bodyPr wrap="square" rtlCol="0">
            <a:spAutoFit/>
          </a:bodyPr>
          <a:lstStyle/>
          <a:p>
            <a:r>
              <a:rPr lang="en-US" dirty="0"/>
              <a:t>If user is successfully registered.</a:t>
            </a:r>
          </a:p>
        </p:txBody>
      </p:sp>
    </p:spTree>
    <p:extLst>
      <p:ext uri="{BB962C8B-B14F-4D97-AF65-F5344CB8AC3E}">
        <p14:creationId xmlns:p14="http://schemas.microsoft.com/office/powerpoint/2010/main" val="1663980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ED04BFB-EACD-46F1-83F6-C499CE39C6D4}"/>
              </a:ext>
            </a:extLst>
          </p:cNvPr>
          <p:cNvSpPr>
            <a:spLocks noGrp="1"/>
          </p:cNvSpPr>
          <p:nvPr>
            <p:ph type="ftr" sz="quarter" idx="11"/>
          </p:nvPr>
        </p:nvSpPr>
        <p:spPr/>
        <p:txBody>
          <a:bodyPr/>
          <a:lstStyle/>
          <a:p>
            <a:r>
              <a:rPr lang="en-US"/>
              <a:t>Team Manager</a:t>
            </a:r>
            <a:endParaRPr lang="en-US" dirty="0"/>
          </a:p>
        </p:txBody>
      </p:sp>
      <p:sp>
        <p:nvSpPr>
          <p:cNvPr id="3" name="Slide Number Placeholder 2">
            <a:extLst>
              <a:ext uri="{FF2B5EF4-FFF2-40B4-BE49-F238E27FC236}">
                <a16:creationId xmlns:a16="http://schemas.microsoft.com/office/drawing/2014/main" id="{9CC730D2-9F40-47D4-8192-F4839BAA0258}"/>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4" name="TextBox 3">
            <a:extLst>
              <a:ext uri="{FF2B5EF4-FFF2-40B4-BE49-F238E27FC236}">
                <a16:creationId xmlns:a16="http://schemas.microsoft.com/office/drawing/2014/main" id="{60ED85BF-24FA-4C34-9110-89A5119D5E03}"/>
              </a:ext>
            </a:extLst>
          </p:cNvPr>
          <p:cNvSpPr txBox="1"/>
          <p:nvPr/>
        </p:nvSpPr>
        <p:spPr>
          <a:xfrm>
            <a:off x="0" y="0"/>
            <a:ext cx="2264228" cy="923330"/>
          </a:xfrm>
          <a:prstGeom prst="rect">
            <a:avLst/>
          </a:prstGeom>
          <a:solidFill>
            <a:schemeClr val="accent1">
              <a:lumMod val="60000"/>
              <a:lumOff val="40000"/>
            </a:schemeClr>
          </a:solidFill>
        </p:spPr>
        <p:txBody>
          <a:bodyPr wrap="square" rtlCol="0">
            <a:spAutoFit/>
          </a:bodyPr>
          <a:lstStyle/>
          <a:p>
            <a:r>
              <a:rPr lang="en-US" b="1" dirty="0"/>
              <a:t>Some Screenshots of my project with descriptions</a:t>
            </a:r>
          </a:p>
        </p:txBody>
      </p:sp>
      <p:sp>
        <p:nvSpPr>
          <p:cNvPr id="7" name="TextBox 6">
            <a:extLst>
              <a:ext uri="{FF2B5EF4-FFF2-40B4-BE49-F238E27FC236}">
                <a16:creationId xmlns:a16="http://schemas.microsoft.com/office/drawing/2014/main" id="{6122A6B1-3FB2-4789-965C-40D065F6F7CE}"/>
              </a:ext>
            </a:extLst>
          </p:cNvPr>
          <p:cNvSpPr txBox="1"/>
          <p:nvPr/>
        </p:nvSpPr>
        <p:spPr>
          <a:xfrm>
            <a:off x="116114" y="1146628"/>
            <a:ext cx="1360715" cy="584775"/>
          </a:xfrm>
          <a:prstGeom prst="rect">
            <a:avLst/>
          </a:prstGeom>
          <a:solidFill>
            <a:schemeClr val="accent1">
              <a:lumMod val="40000"/>
              <a:lumOff val="60000"/>
            </a:schemeClr>
          </a:solidFill>
        </p:spPr>
        <p:txBody>
          <a:bodyPr wrap="square" rtlCol="0">
            <a:spAutoFit/>
          </a:bodyPr>
          <a:lstStyle/>
          <a:p>
            <a:r>
              <a:rPr lang="en-US" sz="1600" b="1" dirty="0"/>
              <a:t>Homepage of my project</a:t>
            </a:r>
          </a:p>
        </p:txBody>
      </p:sp>
      <p:pic>
        <p:nvPicPr>
          <p:cNvPr id="12" name="Picture 11">
            <a:extLst>
              <a:ext uri="{FF2B5EF4-FFF2-40B4-BE49-F238E27FC236}">
                <a16:creationId xmlns:a16="http://schemas.microsoft.com/office/drawing/2014/main" id="{AE21126B-D6D7-4EFB-A679-A8DF5454A6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6571" y="1017969"/>
            <a:ext cx="10595428" cy="5338382"/>
          </a:xfrm>
          <a:prstGeom prst="rect">
            <a:avLst/>
          </a:prstGeom>
          <a:ln>
            <a:solidFill>
              <a:schemeClr val="tx1"/>
            </a:solidFill>
          </a:ln>
        </p:spPr>
      </p:pic>
      <p:sp>
        <p:nvSpPr>
          <p:cNvPr id="13" name="TextBox 12">
            <a:extLst>
              <a:ext uri="{FF2B5EF4-FFF2-40B4-BE49-F238E27FC236}">
                <a16:creationId xmlns:a16="http://schemas.microsoft.com/office/drawing/2014/main" id="{C90B9375-C330-412B-85D5-C3A70C4E7BB8}"/>
              </a:ext>
            </a:extLst>
          </p:cNvPr>
          <p:cNvSpPr txBox="1"/>
          <p:nvPr/>
        </p:nvSpPr>
        <p:spPr>
          <a:xfrm>
            <a:off x="-1" y="2000659"/>
            <a:ext cx="1476827" cy="4247317"/>
          </a:xfrm>
          <a:prstGeom prst="rect">
            <a:avLst/>
          </a:prstGeom>
          <a:solidFill>
            <a:schemeClr val="bg1">
              <a:lumMod val="95000"/>
            </a:schemeClr>
          </a:solidFill>
        </p:spPr>
        <p:txBody>
          <a:bodyPr wrap="square" rtlCol="0">
            <a:spAutoFit/>
          </a:bodyPr>
          <a:lstStyle/>
          <a:p>
            <a:pPr algn="just"/>
            <a:r>
              <a:rPr lang="en-US" dirty="0"/>
              <a:t>After doing any action as </a:t>
            </a:r>
            <a:r>
              <a:rPr lang="en-US" b="1" dirty="0"/>
              <a:t>adding work</a:t>
            </a:r>
            <a:r>
              <a:rPr lang="en-US" dirty="0"/>
              <a:t>, </a:t>
            </a:r>
            <a:r>
              <a:rPr lang="en-US" b="1" dirty="0"/>
              <a:t>deleting work </a:t>
            </a:r>
            <a:r>
              <a:rPr lang="en-US" dirty="0" err="1"/>
              <a:t>etc</a:t>
            </a:r>
            <a:r>
              <a:rPr lang="en-US" dirty="0"/>
              <a:t> this page needs to be </a:t>
            </a:r>
            <a:r>
              <a:rPr lang="en-US" b="1" dirty="0"/>
              <a:t>loaded again</a:t>
            </a:r>
            <a:r>
              <a:rPr lang="en-US" dirty="0"/>
              <a:t>. This can be done by pressing the </a:t>
            </a:r>
            <a:r>
              <a:rPr lang="en-US" b="1" dirty="0"/>
              <a:t>“refresh”</a:t>
            </a:r>
            <a:r>
              <a:rPr lang="en-US" dirty="0"/>
              <a:t> button located on the top right corner.</a:t>
            </a:r>
          </a:p>
        </p:txBody>
      </p:sp>
    </p:spTree>
    <p:extLst>
      <p:ext uri="{BB962C8B-B14F-4D97-AF65-F5344CB8AC3E}">
        <p14:creationId xmlns:p14="http://schemas.microsoft.com/office/powerpoint/2010/main" val="2897362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AC8BF5E-ED10-4257-BBDD-B02558DCBFCD}"/>
              </a:ext>
            </a:extLst>
          </p:cNvPr>
          <p:cNvSpPr>
            <a:spLocks noGrp="1"/>
          </p:cNvSpPr>
          <p:nvPr>
            <p:ph type="ftr" sz="quarter" idx="11"/>
          </p:nvPr>
        </p:nvSpPr>
        <p:spPr/>
        <p:txBody>
          <a:bodyPr/>
          <a:lstStyle/>
          <a:p>
            <a:r>
              <a:rPr lang="en-US"/>
              <a:t>Team Manager</a:t>
            </a:r>
            <a:endParaRPr lang="en-US" dirty="0"/>
          </a:p>
        </p:txBody>
      </p:sp>
      <p:sp>
        <p:nvSpPr>
          <p:cNvPr id="3" name="Slide Number Placeholder 2">
            <a:extLst>
              <a:ext uri="{FF2B5EF4-FFF2-40B4-BE49-F238E27FC236}">
                <a16:creationId xmlns:a16="http://schemas.microsoft.com/office/drawing/2014/main" id="{2D1B6577-48C7-4506-98B8-B278ADB16F59}"/>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6" name="TextBox 5">
            <a:extLst>
              <a:ext uri="{FF2B5EF4-FFF2-40B4-BE49-F238E27FC236}">
                <a16:creationId xmlns:a16="http://schemas.microsoft.com/office/drawing/2014/main" id="{4FF6E752-5822-4C22-BC93-8472690A9319}"/>
              </a:ext>
            </a:extLst>
          </p:cNvPr>
          <p:cNvSpPr txBox="1"/>
          <p:nvPr/>
        </p:nvSpPr>
        <p:spPr>
          <a:xfrm>
            <a:off x="0" y="0"/>
            <a:ext cx="2264228" cy="923330"/>
          </a:xfrm>
          <a:prstGeom prst="rect">
            <a:avLst/>
          </a:prstGeom>
          <a:solidFill>
            <a:schemeClr val="accent1">
              <a:lumMod val="60000"/>
              <a:lumOff val="40000"/>
            </a:schemeClr>
          </a:solidFill>
        </p:spPr>
        <p:txBody>
          <a:bodyPr wrap="square" rtlCol="0">
            <a:spAutoFit/>
          </a:bodyPr>
          <a:lstStyle/>
          <a:p>
            <a:r>
              <a:rPr lang="en-US" b="1" dirty="0"/>
              <a:t>Some Screenshots of my project with descriptions</a:t>
            </a:r>
          </a:p>
        </p:txBody>
      </p:sp>
      <p:sp>
        <p:nvSpPr>
          <p:cNvPr id="7" name="TextBox 6">
            <a:extLst>
              <a:ext uri="{FF2B5EF4-FFF2-40B4-BE49-F238E27FC236}">
                <a16:creationId xmlns:a16="http://schemas.microsoft.com/office/drawing/2014/main" id="{2B97DED9-DFF5-40F8-9294-F51E55293DCE}"/>
              </a:ext>
            </a:extLst>
          </p:cNvPr>
          <p:cNvSpPr txBox="1"/>
          <p:nvPr/>
        </p:nvSpPr>
        <p:spPr>
          <a:xfrm>
            <a:off x="0" y="1233111"/>
            <a:ext cx="3599543" cy="1477328"/>
          </a:xfrm>
          <a:prstGeom prst="rect">
            <a:avLst/>
          </a:prstGeom>
          <a:solidFill>
            <a:schemeClr val="bg1">
              <a:lumMod val="95000"/>
            </a:schemeClr>
          </a:solidFill>
        </p:spPr>
        <p:txBody>
          <a:bodyPr wrap="square" rtlCol="0">
            <a:spAutoFit/>
          </a:bodyPr>
          <a:lstStyle/>
          <a:p>
            <a:pPr algn="just"/>
            <a:r>
              <a:rPr lang="en-US" dirty="0"/>
              <a:t>If user presses on the </a:t>
            </a:r>
            <a:r>
              <a:rPr lang="en-US" b="1" dirty="0"/>
              <a:t>“current works”</a:t>
            </a:r>
            <a:r>
              <a:rPr lang="en-US" dirty="0"/>
              <a:t> button, the </a:t>
            </a:r>
            <a:r>
              <a:rPr lang="en-US" b="1" dirty="0"/>
              <a:t>current work table</a:t>
            </a:r>
            <a:r>
              <a:rPr lang="en-US" dirty="0"/>
              <a:t> will be visible. Work list can be edited by pressing on the </a:t>
            </a:r>
            <a:r>
              <a:rPr lang="en-US" b="1" dirty="0"/>
              <a:t>“edit” </a:t>
            </a:r>
            <a:r>
              <a:rPr lang="en-US" dirty="0"/>
              <a:t>button.</a:t>
            </a:r>
          </a:p>
        </p:txBody>
      </p:sp>
      <p:pic>
        <p:nvPicPr>
          <p:cNvPr id="11" name="Picture 10">
            <a:extLst>
              <a:ext uri="{FF2B5EF4-FFF2-40B4-BE49-F238E27FC236}">
                <a16:creationId xmlns:a16="http://schemas.microsoft.com/office/drawing/2014/main" id="{53455015-3E12-4293-B472-8B5613191F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3970" y="923330"/>
            <a:ext cx="8538029" cy="3814125"/>
          </a:xfrm>
          <a:prstGeom prst="rect">
            <a:avLst/>
          </a:prstGeom>
          <a:ln>
            <a:solidFill>
              <a:schemeClr val="tx1"/>
            </a:solidFill>
          </a:ln>
        </p:spPr>
      </p:pic>
      <p:pic>
        <p:nvPicPr>
          <p:cNvPr id="13" name="Picture 12">
            <a:extLst>
              <a:ext uri="{FF2B5EF4-FFF2-40B4-BE49-F238E27FC236}">
                <a16:creationId xmlns:a16="http://schemas.microsoft.com/office/drawing/2014/main" id="{79E1B88E-B7AD-4660-8F4C-7324844D1E4F}"/>
              </a:ext>
            </a:extLst>
          </p:cNvPr>
          <p:cNvPicPr>
            <a:picLocks noChangeAspect="1"/>
          </p:cNvPicPr>
          <p:nvPr/>
        </p:nvPicPr>
        <p:blipFill rotWithShape="1">
          <a:blip r:embed="rId3">
            <a:extLst>
              <a:ext uri="{28A0092B-C50C-407E-A947-70E740481C1C}">
                <a14:useLocalDpi xmlns:a14="http://schemas.microsoft.com/office/drawing/2010/main" val="0"/>
              </a:ext>
            </a:extLst>
          </a:blip>
          <a:srcRect r="56667" b="44355"/>
          <a:stretch/>
        </p:blipFill>
        <p:spPr>
          <a:xfrm>
            <a:off x="54428" y="4166366"/>
            <a:ext cx="3599543" cy="2189984"/>
          </a:xfrm>
          <a:prstGeom prst="rect">
            <a:avLst/>
          </a:prstGeom>
          <a:ln>
            <a:solidFill>
              <a:schemeClr val="tx1"/>
            </a:solidFill>
          </a:ln>
        </p:spPr>
      </p:pic>
      <p:sp>
        <p:nvSpPr>
          <p:cNvPr id="14" name="TextBox 13">
            <a:extLst>
              <a:ext uri="{FF2B5EF4-FFF2-40B4-BE49-F238E27FC236}">
                <a16:creationId xmlns:a16="http://schemas.microsoft.com/office/drawing/2014/main" id="{08BCDB6A-97C6-46E9-8EDA-5A787F86E5E5}"/>
              </a:ext>
            </a:extLst>
          </p:cNvPr>
          <p:cNvSpPr txBox="1"/>
          <p:nvPr/>
        </p:nvSpPr>
        <p:spPr>
          <a:xfrm>
            <a:off x="3682997" y="4946738"/>
            <a:ext cx="8454575" cy="1200329"/>
          </a:xfrm>
          <a:prstGeom prst="rect">
            <a:avLst/>
          </a:prstGeom>
          <a:solidFill>
            <a:schemeClr val="accent6">
              <a:lumMod val="40000"/>
              <a:lumOff val="60000"/>
            </a:schemeClr>
          </a:solidFill>
        </p:spPr>
        <p:txBody>
          <a:bodyPr wrap="square" rtlCol="0">
            <a:spAutoFit/>
          </a:bodyPr>
          <a:lstStyle/>
          <a:p>
            <a:pPr algn="just"/>
            <a:r>
              <a:rPr lang="en-US" dirty="0"/>
              <a:t>If user presses the </a:t>
            </a:r>
            <a:r>
              <a:rPr lang="en-US" b="1" dirty="0"/>
              <a:t>“edit”</a:t>
            </a:r>
            <a:r>
              <a:rPr lang="en-US" dirty="0"/>
              <a:t> button, this edit page will be shown. User can search works by entering the </a:t>
            </a:r>
            <a:r>
              <a:rPr lang="en-US" b="1" dirty="0"/>
              <a:t>serial number </a:t>
            </a:r>
            <a:r>
              <a:rPr lang="en-US" dirty="0"/>
              <a:t>of his work. Work name, serial, type </a:t>
            </a:r>
            <a:r>
              <a:rPr lang="en-US" dirty="0" err="1"/>
              <a:t>etc</a:t>
            </a:r>
            <a:r>
              <a:rPr lang="en-US" dirty="0"/>
              <a:t> can be edited by entering new values and pressing the </a:t>
            </a:r>
            <a:r>
              <a:rPr lang="en-US" b="1" dirty="0"/>
              <a:t>“update”</a:t>
            </a:r>
            <a:r>
              <a:rPr lang="en-US" dirty="0"/>
              <a:t> button. He/she can move works to ‘</a:t>
            </a:r>
            <a:r>
              <a:rPr lang="en-US" b="1" dirty="0"/>
              <a:t>completed’ </a:t>
            </a:r>
            <a:r>
              <a:rPr lang="en-US" dirty="0"/>
              <a:t>or the </a:t>
            </a:r>
            <a:r>
              <a:rPr lang="en-US" b="1" dirty="0"/>
              <a:t>‘on hold’ </a:t>
            </a:r>
            <a:r>
              <a:rPr lang="en-US" dirty="0"/>
              <a:t>list any time by pressing on the </a:t>
            </a:r>
            <a:r>
              <a:rPr lang="en-US" b="1" dirty="0"/>
              <a:t>yellow</a:t>
            </a:r>
            <a:r>
              <a:rPr lang="en-US" dirty="0"/>
              <a:t> or the </a:t>
            </a:r>
            <a:r>
              <a:rPr lang="en-US" b="1" dirty="0"/>
              <a:t>red</a:t>
            </a:r>
            <a:r>
              <a:rPr lang="en-US" dirty="0"/>
              <a:t> button.</a:t>
            </a:r>
          </a:p>
        </p:txBody>
      </p:sp>
    </p:spTree>
    <p:extLst>
      <p:ext uri="{BB962C8B-B14F-4D97-AF65-F5344CB8AC3E}">
        <p14:creationId xmlns:p14="http://schemas.microsoft.com/office/powerpoint/2010/main" val="1175528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BF660E6-24A7-4E9D-97E5-DCA0E7E4F931}"/>
              </a:ext>
            </a:extLst>
          </p:cNvPr>
          <p:cNvSpPr>
            <a:spLocks noGrp="1"/>
          </p:cNvSpPr>
          <p:nvPr>
            <p:ph type="ftr" sz="quarter" idx="11"/>
          </p:nvPr>
        </p:nvSpPr>
        <p:spPr/>
        <p:txBody>
          <a:bodyPr/>
          <a:lstStyle/>
          <a:p>
            <a:r>
              <a:rPr lang="en-US"/>
              <a:t>Team Manager</a:t>
            </a:r>
            <a:endParaRPr lang="en-US" dirty="0"/>
          </a:p>
        </p:txBody>
      </p:sp>
      <p:sp>
        <p:nvSpPr>
          <p:cNvPr id="3" name="Slide Number Placeholder 2">
            <a:extLst>
              <a:ext uri="{FF2B5EF4-FFF2-40B4-BE49-F238E27FC236}">
                <a16:creationId xmlns:a16="http://schemas.microsoft.com/office/drawing/2014/main" id="{22638376-7CF4-4CF7-8920-7AF063EF67EA}"/>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4" name="TextBox 3">
            <a:extLst>
              <a:ext uri="{FF2B5EF4-FFF2-40B4-BE49-F238E27FC236}">
                <a16:creationId xmlns:a16="http://schemas.microsoft.com/office/drawing/2014/main" id="{3ADDE66A-CEDE-4C59-977A-FC85ED0B6EDA}"/>
              </a:ext>
            </a:extLst>
          </p:cNvPr>
          <p:cNvSpPr txBox="1"/>
          <p:nvPr/>
        </p:nvSpPr>
        <p:spPr>
          <a:xfrm>
            <a:off x="0" y="0"/>
            <a:ext cx="2264228" cy="923330"/>
          </a:xfrm>
          <a:prstGeom prst="rect">
            <a:avLst/>
          </a:prstGeom>
          <a:solidFill>
            <a:schemeClr val="accent1">
              <a:lumMod val="60000"/>
              <a:lumOff val="40000"/>
            </a:schemeClr>
          </a:solidFill>
        </p:spPr>
        <p:txBody>
          <a:bodyPr wrap="square" rtlCol="0">
            <a:spAutoFit/>
          </a:bodyPr>
          <a:lstStyle/>
          <a:p>
            <a:r>
              <a:rPr lang="en-US" b="1" dirty="0"/>
              <a:t>Some Screenshots of my project with descriptions</a:t>
            </a:r>
          </a:p>
        </p:txBody>
      </p:sp>
      <p:grpSp>
        <p:nvGrpSpPr>
          <p:cNvPr id="13" name="Group 12">
            <a:extLst>
              <a:ext uri="{FF2B5EF4-FFF2-40B4-BE49-F238E27FC236}">
                <a16:creationId xmlns:a16="http://schemas.microsoft.com/office/drawing/2014/main" id="{813F8C13-6671-41CC-B112-8A486D6D504D}"/>
              </a:ext>
            </a:extLst>
          </p:cNvPr>
          <p:cNvGrpSpPr/>
          <p:nvPr/>
        </p:nvGrpSpPr>
        <p:grpSpPr>
          <a:xfrm>
            <a:off x="-3938" y="1233111"/>
            <a:ext cx="7377506" cy="5123239"/>
            <a:chOff x="-3938" y="1233111"/>
            <a:chExt cx="7377506" cy="5123239"/>
          </a:xfrm>
        </p:grpSpPr>
        <p:sp>
          <p:nvSpPr>
            <p:cNvPr id="8" name="TextBox 7">
              <a:extLst>
                <a:ext uri="{FF2B5EF4-FFF2-40B4-BE49-F238E27FC236}">
                  <a16:creationId xmlns:a16="http://schemas.microsoft.com/office/drawing/2014/main" id="{B5403A8A-D6E7-4255-90B9-0181EB797F7B}"/>
                </a:ext>
              </a:extLst>
            </p:cNvPr>
            <p:cNvSpPr txBox="1"/>
            <p:nvPr/>
          </p:nvSpPr>
          <p:spPr>
            <a:xfrm>
              <a:off x="0" y="1233111"/>
              <a:ext cx="7358743" cy="646331"/>
            </a:xfrm>
            <a:prstGeom prst="rect">
              <a:avLst/>
            </a:prstGeom>
            <a:solidFill>
              <a:schemeClr val="bg1">
                <a:lumMod val="95000"/>
              </a:schemeClr>
            </a:solidFill>
          </p:spPr>
          <p:txBody>
            <a:bodyPr wrap="square" rtlCol="0">
              <a:spAutoFit/>
            </a:bodyPr>
            <a:lstStyle/>
            <a:p>
              <a:pPr algn="just"/>
              <a:r>
                <a:rPr lang="en-US" dirty="0"/>
                <a:t>If user presses on the </a:t>
              </a:r>
              <a:r>
                <a:rPr lang="en-US" b="1" dirty="0"/>
                <a:t>“On Hold”</a:t>
              </a:r>
              <a:r>
                <a:rPr lang="en-US" dirty="0"/>
                <a:t> button, the current work table will be visible. Work list can be edited by pressing on the </a:t>
              </a:r>
              <a:r>
                <a:rPr lang="en-US" b="1" dirty="0"/>
                <a:t>“edit” </a:t>
              </a:r>
              <a:r>
                <a:rPr lang="en-US" dirty="0"/>
                <a:t>button.</a:t>
              </a:r>
            </a:p>
          </p:txBody>
        </p:sp>
        <p:pic>
          <p:nvPicPr>
            <p:cNvPr id="6" name="Picture 5">
              <a:extLst>
                <a:ext uri="{FF2B5EF4-FFF2-40B4-BE49-F238E27FC236}">
                  <a16:creationId xmlns:a16="http://schemas.microsoft.com/office/drawing/2014/main" id="{25B59F66-9715-4A7E-9BD7-B69439AB91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8" y="1988278"/>
              <a:ext cx="7377506" cy="4368072"/>
            </a:xfrm>
            <a:prstGeom prst="rect">
              <a:avLst/>
            </a:prstGeom>
            <a:ln>
              <a:solidFill>
                <a:schemeClr val="tx1"/>
              </a:solidFill>
            </a:ln>
          </p:spPr>
        </p:pic>
      </p:grpSp>
      <p:grpSp>
        <p:nvGrpSpPr>
          <p:cNvPr id="12" name="Group 11">
            <a:extLst>
              <a:ext uri="{FF2B5EF4-FFF2-40B4-BE49-F238E27FC236}">
                <a16:creationId xmlns:a16="http://schemas.microsoft.com/office/drawing/2014/main" id="{82C203F5-3A60-45C2-9C2C-452CF3211C91}"/>
              </a:ext>
            </a:extLst>
          </p:cNvPr>
          <p:cNvGrpSpPr/>
          <p:nvPr/>
        </p:nvGrpSpPr>
        <p:grpSpPr>
          <a:xfrm>
            <a:off x="7373569" y="1242755"/>
            <a:ext cx="4818432" cy="5041086"/>
            <a:chOff x="7373569" y="1010531"/>
            <a:chExt cx="4818432" cy="5041086"/>
          </a:xfrm>
        </p:grpSpPr>
        <p:sp>
          <p:nvSpPr>
            <p:cNvPr id="9" name="TextBox 8">
              <a:extLst>
                <a:ext uri="{FF2B5EF4-FFF2-40B4-BE49-F238E27FC236}">
                  <a16:creationId xmlns:a16="http://schemas.microsoft.com/office/drawing/2014/main" id="{68149E23-0731-40F1-BF83-C401A94D2008}"/>
                </a:ext>
              </a:extLst>
            </p:cNvPr>
            <p:cNvSpPr txBox="1"/>
            <p:nvPr/>
          </p:nvSpPr>
          <p:spPr>
            <a:xfrm>
              <a:off x="7561943" y="4020292"/>
              <a:ext cx="4630058" cy="2031325"/>
            </a:xfrm>
            <a:prstGeom prst="rect">
              <a:avLst/>
            </a:prstGeom>
            <a:solidFill>
              <a:schemeClr val="accent6">
                <a:lumMod val="40000"/>
                <a:lumOff val="60000"/>
              </a:schemeClr>
            </a:solidFill>
          </p:spPr>
          <p:txBody>
            <a:bodyPr wrap="square" rtlCol="0">
              <a:spAutoFit/>
            </a:bodyPr>
            <a:lstStyle/>
            <a:p>
              <a:pPr algn="just"/>
              <a:r>
                <a:rPr lang="en-US" dirty="0"/>
                <a:t>If user presses the </a:t>
              </a:r>
              <a:r>
                <a:rPr lang="en-US" b="1" dirty="0"/>
                <a:t>“edit”</a:t>
              </a:r>
              <a:r>
                <a:rPr lang="en-US" dirty="0"/>
                <a:t> button, this edit page will be shown. User can search works by entering the </a:t>
              </a:r>
              <a:r>
                <a:rPr lang="en-US" b="1" dirty="0"/>
                <a:t>serial number </a:t>
              </a:r>
              <a:r>
                <a:rPr lang="en-US" dirty="0"/>
                <a:t>of his work. Work name, serial, type </a:t>
              </a:r>
              <a:r>
                <a:rPr lang="en-US" dirty="0" err="1"/>
                <a:t>etc</a:t>
              </a:r>
              <a:r>
                <a:rPr lang="en-US" dirty="0"/>
                <a:t> can be edited by entering new values and pressing the </a:t>
              </a:r>
              <a:r>
                <a:rPr lang="en-US" b="1" dirty="0"/>
                <a:t>“update”</a:t>
              </a:r>
              <a:r>
                <a:rPr lang="en-US" dirty="0"/>
                <a:t> button. He/she can move works to </a:t>
              </a:r>
              <a:r>
                <a:rPr lang="en-US" b="1" dirty="0"/>
                <a:t>‘in progress’</a:t>
              </a:r>
              <a:r>
                <a:rPr lang="en-US" dirty="0"/>
                <a:t> list any time by pressing on the </a:t>
              </a:r>
              <a:r>
                <a:rPr lang="en-US" b="1" dirty="0"/>
                <a:t>green</a:t>
              </a:r>
              <a:r>
                <a:rPr lang="en-US" dirty="0"/>
                <a:t> button.</a:t>
              </a:r>
            </a:p>
          </p:txBody>
        </p:sp>
        <p:pic>
          <p:nvPicPr>
            <p:cNvPr id="11" name="Picture 10">
              <a:extLst>
                <a:ext uri="{FF2B5EF4-FFF2-40B4-BE49-F238E27FC236}">
                  <a16:creationId xmlns:a16="http://schemas.microsoft.com/office/drawing/2014/main" id="{4F34DF98-5615-408C-B4A1-20429B45788B}"/>
                </a:ext>
              </a:extLst>
            </p:cNvPr>
            <p:cNvPicPr>
              <a:picLocks noChangeAspect="1"/>
            </p:cNvPicPr>
            <p:nvPr/>
          </p:nvPicPr>
          <p:blipFill rotWithShape="1">
            <a:blip r:embed="rId3">
              <a:extLst>
                <a:ext uri="{28A0092B-C50C-407E-A947-70E740481C1C}">
                  <a14:useLocalDpi xmlns:a14="http://schemas.microsoft.com/office/drawing/2010/main" val="0"/>
                </a:ext>
              </a:extLst>
            </a:blip>
            <a:srcRect r="60541" b="46899"/>
            <a:stretch/>
          </p:blipFill>
          <p:spPr>
            <a:xfrm>
              <a:off x="7373569" y="1010531"/>
              <a:ext cx="4818432" cy="3009760"/>
            </a:xfrm>
            <a:prstGeom prst="rect">
              <a:avLst/>
            </a:prstGeom>
            <a:ln>
              <a:solidFill>
                <a:schemeClr val="tx1"/>
              </a:solidFill>
            </a:ln>
          </p:spPr>
        </p:pic>
      </p:grpSp>
    </p:spTree>
    <p:extLst>
      <p:ext uri="{BB962C8B-B14F-4D97-AF65-F5344CB8AC3E}">
        <p14:creationId xmlns:p14="http://schemas.microsoft.com/office/powerpoint/2010/main" val="2316246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BE3E958-AFD0-4AB6-AA34-E543330B4304}"/>
              </a:ext>
            </a:extLst>
          </p:cNvPr>
          <p:cNvSpPr>
            <a:spLocks noGrp="1"/>
          </p:cNvSpPr>
          <p:nvPr>
            <p:ph type="ftr" sz="quarter" idx="11"/>
          </p:nvPr>
        </p:nvSpPr>
        <p:spPr/>
        <p:txBody>
          <a:bodyPr/>
          <a:lstStyle/>
          <a:p>
            <a:r>
              <a:rPr lang="en-US"/>
              <a:t>Team Manager</a:t>
            </a:r>
            <a:endParaRPr lang="en-US" dirty="0"/>
          </a:p>
        </p:txBody>
      </p:sp>
      <p:sp>
        <p:nvSpPr>
          <p:cNvPr id="3" name="Slide Number Placeholder 2">
            <a:extLst>
              <a:ext uri="{FF2B5EF4-FFF2-40B4-BE49-F238E27FC236}">
                <a16:creationId xmlns:a16="http://schemas.microsoft.com/office/drawing/2014/main" id="{162D1DF9-E1DF-4F4B-B79C-60BD712C7D25}"/>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4" name="TextBox 3">
            <a:extLst>
              <a:ext uri="{FF2B5EF4-FFF2-40B4-BE49-F238E27FC236}">
                <a16:creationId xmlns:a16="http://schemas.microsoft.com/office/drawing/2014/main" id="{62A35AC0-1F0F-4485-B35C-7E2759C87C0D}"/>
              </a:ext>
            </a:extLst>
          </p:cNvPr>
          <p:cNvSpPr txBox="1"/>
          <p:nvPr/>
        </p:nvSpPr>
        <p:spPr>
          <a:xfrm>
            <a:off x="0" y="0"/>
            <a:ext cx="2264228" cy="923330"/>
          </a:xfrm>
          <a:prstGeom prst="rect">
            <a:avLst/>
          </a:prstGeom>
          <a:solidFill>
            <a:schemeClr val="accent1">
              <a:lumMod val="60000"/>
              <a:lumOff val="40000"/>
            </a:schemeClr>
          </a:solidFill>
        </p:spPr>
        <p:txBody>
          <a:bodyPr wrap="square" rtlCol="0">
            <a:spAutoFit/>
          </a:bodyPr>
          <a:lstStyle/>
          <a:p>
            <a:r>
              <a:rPr lang="en-US" b="1" dirty="0"/>
              <a:t>Some Screenshots of my project with descriptions</a:t>
            </a:r>
          </a:p>
        </p:txBody>
      </p:sp>
      <p:sp>
        <p:nvSpPr>
          <p:cNvPr id="7" name="TextBox 6">
            <a:extLst>
              <a:ext uri="{FF2B5EF4-FFF2-40B4-BE49-F238E27FC236}">
                <a16:creationId xmlns:a16="http://schemas.microsoft.com/office/drawing/2014/main" id="{65A60309-08F7-4F6D-B427-73C7EA55F63B}"/>
              </a:ext>
            </a:extLst>
          </p:cNvPr>
          <p:cNvSpPr txBox="1"/>
          <p:nvPr/>
        </p:nvSpPr>
        <p:spPr>
          <a:xfrm>
            <a:off x="0" y="1233111"/>
            <a:ext cx="4441371" cy="1200329"/>
          </a:xfrm>
          <a:prstGeom prst="rect">
            <a:avLst/>
          </a:prstGeom>
          <a:solidFill>
            <a:schemeClr val="bg1">
              <a:lumMod val="95000"/>
            </a:schemeClr>
          </a:solidFill>
        </p:spPr>
        <p:txBody>
          <a:bodyPr wrap="square" rtlCol="0">
            <a:spAutoFit/>
          </a:bodyPr>
          <a:lstStyle/>
          <a:p>
            <a:pPr algn="just"/>
            <a:r>
              <a:rPr lang="en-US" dirty="0"/>
              <a:t>If user presses on the </a:t>
            </a:r>
            <a:r>
              <a:rPr lang="en-US" b="1" dirty="0"/>
              <a:t>“completed”</a:t>
            </a:r>
            <a:r>
              <a:rPr lang="en-US" dirty="0"/>
              <a:t> button, the current work table will be visible. Work list can be edited by pressing on the </a:t>
            </a:r>
            <a:r>
              <a:rPr lang="en-US" b="1" dirty="0"/>
              <a:t>“edit” </a:t>
            </a:r>
            <a:r>
              <a:rPr lang="en-US" dirty="0"/>
              <a:t>button.</a:t>
            </a:r>
          </a:p>
        </p:txBody>
      </p:sp>
      <p:sp>
        <p:nvSpPr>
          <p:cNvPr id="8" name="TextBox 7">
            <a:extLst>
              <a:ext uri="{FF2B5EF4-FFF2-40B4-BE49-F238E27FC236}">
                <a16:creationId xmlns:a16="http://schemas.microsoft.com/office/drawing/2014/main" id="{760D330F-CD0B-48C7-9966-FAB020B51320}"/>
              </a:ext>
            </a:extLst>
          </p:cNvPr>
          <p:cNvSpPr txBox="1"/>
          <p:nvPr/>
        </p:nvSpPr>
        <p:spPr>
          <a:xfrm>
            <a:off x="4310742" y="5404040"/>
            <a:ext cx="7866743" cy="923330"/>
          </a:xfrm>
          <a:prstGeom prst="rect">
            <a:avLst/>
          </a:prstGeom>
          <a:solidFill>
            <a:schemeClr val="accent6">
              <a:lumMod val="40000"/>
              <a:lumOff val="60000"/>
            </a:schemeClr>
          </a:solidFill>
        </p:spPr>
        <p:txBody>
          <a:bodyPr wrap="square" rtlCol="0">
            <a:spAutoFit/>
          </a:bodyPr>
          <a:lstStyle/>
          <a:p>
            <a:pPr algn="just"/>
            <a:r>
              <a:rPr lang="en-US" dirty="0"/>
              <a:t>If user presses the </a:t>
            </a:r>
            <a:r>
              <a:rPr lang="en-US" b="1" dirty="0"/>
              <a:t>“edit”</a:t>
            </a:r>
            <a:r>
              <a:rPr lang="en-US" dirty="0"/>
              <a:t> button, this edit page will be shown. User can search works by entering the </a:t>
            </a:r>
            <a:r>
              <a:rPr lang="en-US" b="1" dirty="0"/>
              <a:t>serial number </a:t>
            </a:r>
            <a:r>
              <a:rPr lang="en-US" dirty="0"/>
              <a:t>of his work. Work name, serial, type </a:t>
            </a:r>
            <a:r>
              <a:rPr lang="en-US" dirty="0" err="1"/>
              <a:t>etc</a:t>
            </a:r>
            <a:r>
              <a:rPr lang="en-US" dirty="0"/>
              <a:t> can be edited by entering new values and pressing the </a:t>
            </a:r>
            <a:r>
              <a:rPr lang="en-US" b="1" dirty="0"/>
              <a:t>“update”</a:t>
            </a:r>
            <a:r>
              <a:rPr lang="en-US" dirty="0"/>
              <a:t> button. </a:t>
            </a:r>
          </a:p>
        </p:txBody>
      </p:sp>
      <p:pic>
        <p:nvPicPr>
          <p:cNvPr id="6" name="Picture 5">
            <a:extLst>
              <a:ext uri="{FF2B5EF4-FFF2-40B4-BE49-F238E27FC236}">
                <a16:creationId xmlns:a16="http://schemas.microsoft.com/office/drawing/2014/main" id="{35D933B3-C8A0-4124-8A96-83073959B1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1371" y="946774"/>
            <a:ext cx="7750629" cy="4196128"/>
          </a:xfrm>
          <a:prstGeom prst="rect">
            <a:avLst/>
          </a:prstGeom>
          <a:ln>
            <a:solidFill>
              <a:schemeClr val="tx1"/>
            </a:solidFill>
          </a:ln>
        </p:spPr>
      </p:pic>
      <p:pic>
        <p:nvPicPr>
          <p:cNvPr id="10" name="Picture 9">
            <a:extLst>
              <a:ext uri="{FF2B5EF4-FFF2-40B4-BE49-F238E27FC236}">
                <a16:creationId xmlns:a16="http://schemas.microsoft.com/office/drawing/2014/main" id="{4BCB65F7-69B4-4747-A600-0776723810CB}"/>
              </a:ext>
            </a:extLst>
          </p:cNvPr>
          <p:cNvPicPr>
            <a:picLocks noChangeAspect="1"/>
          </p:cNvPicPr>
          <p:nvPr/>
        </p:nvPicPr>
        <p:blipFill rotWithShape="1">
          <a:blip r:embed="rId3">
            <a:extLst>
              <a:ext uri="{28A0092B-C50C-407E-A947-70E740481C1C}">
                <a14:useLocalDpi xmlns:a14="http://schemas.microsoft.com/office/drawing/2010/main" val="0"/>
              </a:ext>
            </a:extLst>
          </a:blip>
          <a:srcRect r="62852" b="47044"/>
          <a:stretch/>
        </p:blipFill>
        <p:spPr>
          <a:xfrm>
            <a:off x="0" y="3763068"/>
            <a:ext cx="4296229" cy="2593282"/>
          </a:xfrm>
          <a:prstGeom prst="rect">
            <a:avLst/>
          </a:prstGeom>
          <a:ln>
            <a:solidFill>
              <a:schemeClr val="tx1"/>
            </a:solidFill>
          </a:ln>
        </p:spPr>
      </p:pic>
    </p:spTree>
    <p:extLst>
      <p:ext uri="{BB962C8B-B14F-4D97-AF65-F5344CB8AC3E}">
        <p14:creationId xmlns:p14="http://schemas.microsoft.com/office/powerpoint/2010/main" val="1617845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6C5FE5F-B619-4C70-9719-363652FF0F79}"/>
              </a:ext>
            </a:extLst>
          </p:cNvPr>
          <p:cNvSpPr>
            <a:spLocks noGrp="1"/>
          </p:cNvSpPr>
          <p:nvPr>
            <p:ph type="ftr" sz="quarter" idx="11"/>
          </p:nvPr>
        </p:nvSpPr>
        <p:spPr/>
        <p:txBody>
          <a:bodyPr/>
          <a:lstStyle/>
          <a:p>
            <a:r>
              <a:rPr lang="en-US"/>
              <a:t>Team Manager</a:t>
            </a:r>
            <a:endParaRPr lang="en-US" dirty="0"/>
          </a:p>
        </p:txBody>
      </p:sp>
      <p:sp>
        <p:nvSpPr>
          <p:cNvPr id="3" name="Slide Number Placeholder 2">
            <a:extLst>
              <a:ext uri="{FF2B5EF4-FFF2-40B4-BE49-F238E27FC236}">
                <a16:creationId xmlns:a16="http://schemas.microsoft.com/office/drawing/2014/main" id="{4023423B-688C-49A0-BDE5-1053AA6F61D7}"/>
              </a:ext>
            </a:extLst>
          </p:cNvPr>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5" name="Picture 4">
            <a:extLst>
              <a:ext uri="{FF2B5EF4-FFF2-40B4-BE49-F238E27FC236}">
                <a16:creationId xmlns:a16="http://schemas.microsoft.com/office/drawing/2014/main" id="{8F2E16A2-8434-4F58-9B1D-A6DC4CC948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3755"/>
            <a:ext cx="8926286" cy="4659182"/>
          </a:xfrm>
          <a:prstGeom prst="rect">
            <a:avLst/>
          </a:prstGeom>
          <a:ln>
            <a:solidFill>
              <a:schemeClr val="tx1"/>
            </a:solidFill>
          </a:ln>
        </p:spPr>
      </p:pic>
      <p:sp>
        <p:nvSpPr>
          <p:cNvPr id="6" name="TextBox 5">
            <a:extLst>
              <a:ext uri="{FF2B5EF4-FFF2-40B4-BE49-F238E27FC236}">
                <a16:creationId xmlns:a16="http://schemas.microsoft.com/office/drawing/2014/main" id="{5AC26747-3945-4C56-AA96-AEE3CC3C5820}"/>
              </a:ext>
            </a:extLst>
          </p:cNvPr>
          <p:cNvSpPr txBox="1"/>
          <p:nvPr/>
        </p:nvSpPr>
        <p:spPr>
          <a:xfrm>
            <a:off x="0" y="0"/>
            <a:ext cx="2264228" cy="923330"/>
          </a:xfrm>
          <a:prstGeom prst="rect">
            <a:avLst/>
          </a:prstGeom>
          <a:solidFill>
            <a:schemeClr val="accent1">
              <a:lumMod val="60000"/>
              <a:lumOff val="40000"/>
            </a:schemeClr>
          </a:solidFill>
        </p:spPr>
        <p:txBody>
          <a:bodyPr wrap="square" rtlCol="0">
            <a:spAutoFit/>
          </a:bodyPr>
          <a:lstStyle/>
          <a:p>
            <a:r>
              <a:rPr lang="en-US" b="1" dirty="0"/>
              <a:t>Some Screenshots of my project with descriptions</a:t>
            </a:r>
          </a:p>
        </p:txBody>
      </p:sp>
      <p:sp>
        <p:nvSpPr>
          <p:cNvPr id="7" name="TextBox 6">
            <a:extLst>
              <a:ext uri="{FF2B5EF4-FFF2-40B4-BE49-F238E27FC236}">
                <a16:creationId xmlns:a16="http://schemas.microsoft.com/office/drawing/2014/main" id="{08109B1A-2733-44E5-9096-9200E87979DB}"/>
              </a:ext>
            </a:extLst>
          </p:cNvPr>
          <p:cNvSpPr txBox="1"/>
          <p:nvPr/>
        </p:nvSpPr>
        <p:spPr>
          <a:xfrm>
            <a:off x="8926286" y="923330"/>
            <a:ext cx="3135085" cy="5078313"/>
          </a:xfrm>
          <a:prstGeom prst="rect">
            <a:avLst/>
          </a:prstGeom>
          <a:solidFill>
            <a:schemeClr val="accent1">
              <a:lumMod val="20000"/>
              <a:lumOff val="80000"/>
            </a:schemeClr>
          </a:solidFill>
        </p:spPr>
        <p:txBody>
          <a:bodyPr wrap="square" rtlCol="0">
            <a:spAutoFit/>
          </a:bodyPr>
          <a:lstStyle/>
          <a:p>
            <a:r>
              <a:rPr lang="en-US" dirty="0"/>
              <a:t>User can add works to the </a:t>
            </a:r>
            <a:r>
              <a:rPr lang="en-US" b="1" dirty="0"/>
              <a:t>‘in progress’ </a:t>
            </a:r>
            <a:r>
              <a:rPr lang="en-US" dirty="0"/>
              <a:t>list by pressing </a:t>
            </a:r>
            <a:r>
              <a:rPr lang="en-US" b="1" dirty="0"/>
              <a:t>“Add an work” </a:t>
            </a:r>
            <a:r>
              <a:rPr lang="en-US" dirty="0"/>
              <a:t>button. If user selects work type as </a:t>
            </a:r>
            <a:r>
              <a:rPr lang="en-US" b="1" dirty="0"/>
              <a:t>teamwork </a:t>
            </a:r>
            <a:r>
              <a:rPr lang="en-US" dirty="0"/>
              <a:t>the </a:t>
            </a:r>
            <a:r>
              <a:rPr lang="en-US" b="1" dirty="0"/>
              <a:t>‘Add Teammates’ </a:t>
            </a:r>
            <a:r>
              <a:rPr lang="en-US" dirty="0"/>
              <a:t>field will be visible. Here, user can add the names of his teammates by putting a comma after each names. The starting and ending should be entered as the given pattern. I could use the </a:t>
            </a:r>
            <a:r>
              <a:rPr lang="en-US" b="1" dirty="0" err="1"/>
              <a:t>jcalander</a:t>
            </a:r>
            <a:r>
              <a:rPr lang="en-US" b="1" dirty="0"/>
              <a:t> </a:t>
            </a:r>
            <a:r>
              <a:rPr lang="en-US" dirty="0"/>
              <a:t>field for this action. But then only the date would be available excluding times. So I used </a:t>
            </a:r>
            <a:r>
              <a:rPr lang="en-US" b="1" dirty="0"/>
              <a:t>text field </a:t>
            </a:r>
            <a:r>
              <a:rPr lang="en-US" dirty="0"/>
              <a:t>to store date &amp; time both. After filling all the fields, user need to press the </a:t>
            </a:r>
            <a:r>
              <a:rPr lang="en-US" b="1" dirty="0"/>
              <a:t>“Add” </a:t>
            </a:r>
            <a:r>
              <a:rPr lang="en-US" dirty="0"/>
              <a:t>button to add works.</a:t>
            </a:r>
          </a:p>
        </p:txBody>
      </p:sp>
    </p:spTree>
    <p:extLst>
      <p:ext uri="{BB962C8B-B14F-4D97-AF65-F5344CB8AC3E}">
        <p14:creationId xmlns:p14="http://schemas.microsoft.com/office/powerpoint/2010/main" val="17783073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213</TotalTime>
  <Words>1441</Words>
  <Application>Microsoft Office PowerPoint</Application>
  <PresentationFormat>Widescreen</PresentationFormat>
  <Paragraphs>97</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Bahnschrift Light</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VENUS</dc:creator>
  <cp:lastModifiedBy>fakhrul islam</cp:lastModifiedBy>
  <cp:revision>1813</cp:revision>
  <dcterms:created xsi:type="dcterms:W3CDTF">2020-09-30T16:44:27Z</dcterms:created>
  <dcterms:modified xsi:type="dcterms:W3CDTF">2020-11-28T17:57:41Z</dcterms:modified>
</cp:coreProperties>
</file>