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Sniglet" charset="1" panose="04070505030100020000"/>
      <p:regular r:id="rId14"/>
    </p:embeddedFont>
    <p:embeddedFont>
      <p:font typeface="Sunday" charset="1" panose="00000500000000000000"/>
      <p:regular r:id="rId15"/>
    </p:embeddedFont>
    <p:embeddedFont>
      <p:font typeface="Gagalin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9.jpeg" Type="http://schemas.openxmlformats.org/officeDocument/2006/relationships/image"/><Relationship Id="rId7" Target="../media/image20.jpeg" Type="http://schemas.openxmlformats.org/officeDocument/2006/relationships/image"/><Relationship Id="rId8" Target="../media/image21.jpeg" Type="http://schemas.openxmlformats.org/officeDocument/2006/relationships/image"/><Relationship Id="rId9" Target="../media/image2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jpeg" Type="http://schemas.openxmlformats.org/officeDocument/2006/relationships/image"/><Relationship Id="rId6" Target="../media/image26.jpe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jpeg" Type="http://schemas.openxmlformats.org/officeDocument/2006/relationships/image"/><Relationship Id="rId5" Target="../media/image30.jpe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jpeg" Type="http://schemas.openxmlformats.org/officeDocument/2006/relationships/image"/><Relationship Id="rId6" Target="../media/image27.png" Type="http://schemas.openxmlformats.org/officeDocument/2006/relationships/image"/><Relationship Id="rId7" Target="../media/image34.pn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jpeg" Type="http://schemas.openxmlformats.org/officeDocument/2006/relationships/image"/><Relationship Id="rId5" Target="../media/image36.jpeg" Type="http://schemas.openxmlformats.org/officeDocument/2006/relationships/image"/><Relationship Id="rId6" Target="../media/image37.jpe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773" y="753970"/>
            <a:ext cx="17030454" cy="8779060"/>
          </a:xfrm>
          <a:custGeom>
            <a:avLst/>
            <a:gdLst/>
            <a:ahLst/>
            <a:cxnLst/>
            <a:rect r="r" b="b" t="t" l="l"/>
            <a:pathLst>
              <a:path h="8779060" w="17030454">
                <a:moveTo>
                  <a:pt x="0" y="0"/>
                </a:moveTo>
                <a:lnTo>
                  <a:pt x="17030454" y="0"/>
                </a:lnTo>
                <a:lnTo>
                  <a:pt x="17030454" y="8779060"/>
                </a:lnTo>
                <a:lnTo>
                  <a:pt x="0" y="877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9714">
            <a:off x="15547329" y="7724949"/>
            <a:ext cx="3330357" cy="4172231"/>
          </a:xfrm>
          <a:custGeom>
            <a:avLst/>
            <a:gdLst/>
            <a:ahLst/>
            <a:cxnLst/>
            <a:rect r="r" b="b" t="t" l="l"/>
            <a:pathLst>
              <a:path h="4172231" w="3330357">
                <a:moveTo>
                  <a:pt x="0" y="0"/>
                </a:moveTo>
                <a:lnTo>
                  <a:pt x="3330356" y="0"/>
                </a:lnTo>
                <a:lnTo>
                  <a:pt x="3330356" y="4172231"/>
                </a:lnTo>
                <a:lnTo>
                  <a:pt x="0" y="4172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456148">
            <a:off x="70736" y="-1382315"/>
            <a:ext cx="2987773" cy="4037971"/>
          </a:xfrm>
          <a:custGeom>
            <a:avLst/>
            <a:gdLst/>
            <a:ahLst/>
            <a:cxnLst/>
            <a:rect r="r" b="b" t="t" l="l"/>
            <a:pathLst>
              <a:path h="4037971" w="2987773">
                <a:moveTo>
                  <a:pt x="0" y="0"/>
                </a:moveTo>
                <a:lnTo>
                  <a:pt x="2987774" y="0"/>
                </a:lnTo>
                <a:lnTo>
                  <a:pt x="2987774" y="4037972"/>
                </a:lnTo>
                <a:lnTo>
                  <a:pt x="0" y="40379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65486" y="6531837"/>
            <a:ext cx="11357028" cy="61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4"/>
              </a:lnSpc>
            </a:pPr>
            <a:r>
              <a:rPr lang="en-US" sz="366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Twelve Labs Challenge for Media Entertainment Track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919765" y="-68148"/>
            <a:ext cx="6368235" cy="1136089"/>
          </a:xfrm>
          <a:custGeom>
            <a:avLst/>
            <a:gdLst/>
            <a:ahLst/>
            <a:cxnLst/>
            <a:rect r="r" b="b" t="t" l="l"/>
            <a:pathLst>
              <a:path h="1136089" w="6368235">
                <a:moveTo>
                  <a:pt x="0" y="0"/>
                </a:moveTo>
                <a:lnTo>
                  <a:pt x="6368235" y="0"/>
                </a:lnTo>
                <a:lnTo>
                  <a:pt x="6368235" y="1136089"/>
                </a:lnTo>
                <a:lnTo>
                  <a:pt x="0" y="1136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4148" r="0" b="-13090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3894" y="7221855"/>
            <a:ext cx="3065145" cy="306514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5222476" y="2616966"/>
            <a:ext cx="7843048" cy="337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1"/>
              </a:lnSpc>
            </a:pPr>
            <a:r>
              <a:rPr lang="en-US" sz="9658">
                <a:solidFill>
                  <a:srgbClr val="5D4CB6"/>
                </a:solidFill>
                <a:latin typeface="Sunday"/>
                <a:ea typeface="Sunday"/>
                <a:cs typeface="Sunday"/>
                <a:sym typeface="Sunday"/>
              </a:rPr>
              <a:t>Cerebral Beach Hacks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22476" y="7626206"/>
            <a:ext cx="784304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E06B1E"/>
                </a:solidFill>
                <a:latin typeface="Sunday"/>
                <a:ea typeface="Sunday"/>
                <a:cs typeface="Sunday"/>
                <a:sym typeface="Sunday"/>
              </a:rPr>
              <a:t>TEAM GHOOL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6021" y="-853386"/>
            <a:ext cx="3489442" cy="3489442"/>
          </a:xfrm>
          <a:custGeom>
            <a:avLst/>
            <a:gdLst/>
            <a:ahLst/>
            <a:cxnLst/>
            <a:rect r="r" b="b" t="t" l="l"/>
            <a:pathLst>
              <a:path h="3489442" w="3489442">
                <a:moveTo>
                  <a:pt x="0" y="0"/>
                </a:moveTo>
                <a:lnTo>
                  <a:pt x="3489442" y="0"/>
                </a:lnTo>
                <a:lnTo>
                  <a:pt x="3489442" y="3489442"/>
                </a:lnTo>
                <a:lnTo>
                  <a:pt x="0" y="3489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8773" y="753970"/>
            <a:ext cx="17030454" cy="8779060"/>
          </a:xfrm>
          <a:custGeom>
            <a:avLst/>
            <a:gdLst/>
            <a:ahLst/>
            <a:cxnLst/>
            <a:rect r="r" b="b" t="t" l="l"/>
            <a:pathLst>
              <a:path h="8779060" w="17030454">
                <a:moveTo>
                  <a:pt x="0" y="0"/>
                </a:moveTo>
                <a:lnTo>
                  <a:pt x="17030454" y="0"/>
                </a:lnTo>
                <a:lnTo>
                  <a:pt x="17030454" y="8779060"/>
                </a:lnTo>
                <a:lnTo>
                  <a:pt x="0" y="8779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13887" y="3763942"/>
            <a:ext cx="951750" cy="965798"/>
          </a:xfrm>
          <a:custGeom>
            <a:avLst/>
            <a:gdLst/>
            <a:ahLst/>
            <a:cxnLst/>
            <a:rect r="r" b="b" t="t" l="l"/>
            <a:pathLst>
              <a:path h="965798" w="951750">
                <a:moveTo>
                  <a:pt x="0" y="0"/>
                </a:moveTo>
                <a:lnTo>
                  <a:pt x="951750" y="0"/>
                </a:lnTo>
                <a:lnTo>
                  <a:pt x="951750" y="965797"/>
                </a:lnTo>
                <a:lnTo>
                  <a:pt x="0" y="965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69546" y="3763942"/>
            <a:ext cx="951750" cy="965798"/>
          </a:xfrm>
          <a:custGeom>
            <a:avLst/>
            <a:gdLst/>
            <a:ahLst/>
            <a:cxnLst/>
            <a:rect r="r" b="b" t="t" l="l"/>
            <a:pathLst>
              <a:path h="965798" w="951750">
                <a:moveTo>
                  <a:pt x="0" y="0"/>
                </a:moveTo>
                <a:lnTo>
                  <a:pt x="951749" y="0"/>
                </a:lnTo>
                <a:lnTo>
                  <a:pt x="951749" y="965797"/>
                </a:lnTo>
                <a:lnTo>
                  <a:pt x="0" y="965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13887" y="5242180"/>
            <a:ext cx="951750" cy="965798"/>
          </a:xfrm>
          <a:custGeom>
            <a:avLst/>
            <a:gdLst/>
            <a:ahLst/>
            <a:cxnLst/>
            <a:rect r="r" b="b" t="t" l="l"/>
            <a:pathLst>
              <a:path h="965798" w="951750">
                <a:moveTo>
                  <a:pt x="0" y="0"/>
                </a:moveTo>
                <a:lnTo>
                  <a:pt x="951750" y="0"/>
                </a:lnTo>
                <a:lnTo>
                  <a:pt x="951750" y="965798"/>
                </a:lnTo>
                <a:lnTo>
                  <a:pt x="0" y="965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69546" y="5242180"/>
            <a:ext cx="951750" cy="965798"/>
          </a:xfrm>
          <a:custGeom>
            <a:avLst/>
            <a:gdLst/>
            <a:ahLst/>
            <a:cxnLst/>
            <a:rect r="r" b="b" t="t" l="l"/>
            <a:pathLst>
              <a:path h="965798" w="951750">
                <a:moveTo>
                  <a:pt x="0" y="0"/>
                </a:moveTo>
                <a:lnTo>
                  <a:pt x="951749" y="0"/>
                </a:lnTo>
                <a:lnTo>
                  <a:pt x="951749" y="965798"/>
                </a:lnTo>
                <a:lnTo>
                  <a:pt x="0" y="965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13887" y="6720419"/>
            <a:ext cx="951750" cy="965798"/>
          </a:xfrm>
          <a:custGeom>
            <a:avLst/>
            <a:gdLst/>
            <a:ahLst/>
            <a:cxnLst/>
            <a:rect r="r" b="b" t="t" l="l"/>
            <a:pathLst>
              <a:path h="965798" w="951750">
                <a:moveTo>
                  <a:pt x="0" y="0"/>
                </a:moveTo>
                <a:lnTo>
                  <a:pt x="951750" y="0"/>
                </a:lnTo>
                <a:lnTo>
                  <a:pt x="951750" y="965797"/>
                </a:lnTo>
                <a:lnTo>
                  <a:pt x="0" y="965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84613">
            <a:off x="1053012" y="777667"/>
            <a:ext cx="2644853" cy="2712204"/>
          </a:xfrm>
          <a:custGeom>
            <a:avLst/>
            <a:gdLst/>
            <a:ahLst/>
            <a:cxnLst/>
            <a:rect r="r" b="b" t="t" l="l"/>
            <a:pathLst>
              <a:path h="2712204" w="2644853">
                <a:moveTo>
                  <a:pt x="0" y="0"/>
                </a:moveTo>
                <a:lnTo>
                  <a:pt x="2644852" y="0"/>
                </a:lnTo>
                <a:lnTo>
                  <a:pt x="2644852" y="2712204"/>
                </a:lnTo>
                <a:lnTo>
                  <a:pt x="0" y="27122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14579" y="7650944"/>
            <a:ext cx="3489442" cy="3489442"/>
          </a:xfrm>
          <a:custGeom>
            <a:avLst/>
            <a:gdLst/>
            <a:ahLst/>
            <a:cxnLst/>
            <a:rect r="r" b="b" t="t" l="l"/>
            <a:pathLst>
              <a:path h="3489442" w="3489442">
                <a:moveTo>
                  <a:pt x="0" y="0"/>
                </a:moveTo>
                <a:lnTo>
                  <a:pt x="3489442" y="0"/>
                </a:lnTo>
                <a:lnTo>
                  <a:pt x="3489442" y="3489442"/>
                </a:lnTo>
                <a:lnTo>
                  <a:pt x="0" y="3489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45385">
            <a:off x="14724027" y="6835466"/>
            <a:ext cx="2644853" cy="2712204"/>
          </a:xfrm>
          <a:custGeom>
            <a:avLst/>
            <a:gdLst/>
            <a:ahLst/>
            <a:cxnLst/>
            <a:rect r="r" b="b" t="t" l="l"/>
            <a:pathLst>
              <a:path h="2712204" w="2644853">
                <a:moveTo>
                  <a:pt x="0" y="0"/>
                </a:moveTo>
                <a:lnTo>
                  <a:pt x="2644853" y="0"/>
                </a:lnTo>
                <a:lnTo>
                  <a:pt x="2644853" y="2712205"/>
                </a:lnTo>
                <a:lnTo>
                  <a:pt x="0" y="27122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97524" y="-58898"/>
            <a:ext cx="2465786" cy="2394680"/>
          </a:xfrm>
          <a:custGeom>
            <a:avLst/>
            <a:gdLst/>
            <a:ahLst/>
            <a:cxnLst/>
            <a:rect r="r" b="b" t="t" l="l"/>
            <a:pathLst>
              <a:path h="2394680" w="2465786">
                <a:moveTo>
                  <a:pt x="0" y="0"/>
                </a:moveTo>
                <a:lnTo>
                  <a:pt x="2465787" y="0"/>
                </a:lnTo>
                <a:lnTo>
                  <a:pt x="2465787" y="2394680"/>
                </a:lnTo>
                <a:lnTo>
                  <a:pt x="0" y="23946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660875" y="1668175"/>
            <a:ext cx="8894717" cy="1201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80"/>
              </a:lnSpc>
            </a:pPr>
            <a:r>
              <a:rPr lang="en-US" sz="7057">
                <a:solidFill>
                  <a:srgbClr val="18120D"/>
                </a:solidFill>
                <a:latin typeface="Sunday"/>
                <a:ea typeface="Sunday"/>
                <a:cs typeface="Sunday"/>
                <a:sym typeface="Sunday"/>
              </a:rPr>
              <a:t>Table of Contents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09125" y="3948914"/>
            <a:ext cx="951750" cy="53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2"/>
              </a:lnSpc>
            </a:pPr>
            <a:r>
              <a:rPr lang="en-US" sz="3166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64783" y="3948914"/>
            <a:ext cx="951750" cy="53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2"/>
              </a:lnSpc>
            </a:pPr>
            <a:r>
              <a:rPr lang="en-US" sz="3166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09125" y="5427153"/>
            <a:ext cx="951750" cy="53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2"/>
              </a:lnSpc>
            </a:pPr>
            <a:r>
              <a:rPr lang="en-US" sz="3166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64783" y="5427153"/>
            <a:ext cx="951750" cy="53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2"/>
              </a:lnSpc>
            </a:pPr>
            <a:r>
              <a:rPr lang="en-US" sz="3166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09125" y="6905391"/>
            <a:ext cx="951750" cy="53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2"/>
              </a:lnSpc>
            </a:pPr>
            <a:r>
              <a:rPr lang="en-US" sz="3166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963323" y="3864245"/>
            <a:ext cx="5387589" cy="579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1"/>
              </a:lnSpc>
            </a:pPr>
            <a:r>
              <a:rPr lang="en-US" sz="3415">
                <a:solidFill>
                  <a:srgbClr val="291A2B"/>
                </a:solidFill>
                <a:latin typeface="Sniglet"/>
                <a:ea typeface="Sniglet"/>
                <a:cs typeface="Sniglet"/>
                <a:sym typeface="Sniglet"/>
              </a:rPr>
              <a:t>The System’s Capabilities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68085" y="5446513"/>
            <a:ext cx="4175915" cy="579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1"/>
              </a:lnSpc>
            </a:pPr>
            <a:r>
              <a:rPr lang="en-US" sz="3415">
                <a:solidFill>
                  <a:srgbClr val="291A2B"/>
                </a:solidFill>
                <a:latin typeface="Sniglet"/>
                <a:ea typeface="Sniglet"/>
                <a:cs typeface="Sniglet"/>
                <a:sym typeface="Sniglet"/>
              </a:rPr>
              <a:t>The Workflow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26095" y="5402753"/>
            <a:ext cx="4798051" cy="5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3419">
                <a:solidFill>
                  <a:srgbClr val="291A2B"/>
                </a:solidFill>
                <a:latin typeface="Sniglet"/>
                <a:ea typeface="Sniglet"/>
                <a:cs typeface="Sniglet"/>
                <a:sym typeface="Sniglet"/>
              </a:rPr>
              <a:t>Challenges Overcome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68085" y="6658159"/>
            <a:ext cx="5196698" cy="1780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1"/>
              </a:lnSpc>
            </a:pPr>
            <a:r>
              <a:rPr lang="en-US" sz="3415">
                <a:solidFill>
                  <a:srgbClr val="291A2B"/>
                </a:solidFill>
                <a:latin typeface="Sniglet"/>
                <a:ea typeface="Sniglet"/>
                <a:cs typeface="Sniglet"/>
                <a:sym typeface="Sniglet"/>
              </a:rPr>
              <a:t>Twelve Lab’s  Models Improved Production efficiency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426095" y="3924515"/>
            <a:ext cx="5752644" cy="57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3419">
                <a:solidFill>
                  <a:srgbClr val="291A2B"/>
                </a:solidFill>
                <a:latin typeface="Sniglet"/>
                <a:ea typeface="Sniglet"/>
                <a:cs typeface="Sniglet"/>
                <a:sym typeface="Sniglet"/>
              </a:rPr>
              <a:t>Challenges faced 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1326693">
            <a:off x="1191929" y="6681185"/>
            <a:ext cx="1495077" cy="751276"/>
          </a:xfrm>
          <a:custGeom>
            <a:avLst/>
            <a:gdLst/>
            <a:ahLst/>
            <a:cxnLst/>
            <a:rect r="r" b="b" t="t" l="l"/>
            <a:pathLst>
              <a:path h="751276" w="1495077">
                <a:moveTo>
                  <a:pt x="0" y="0"/>
                </a:moveTo>
                <a:lnTo>
                  <a:pt x="1495077" y="0"/>
                </a:lnTo>
                <a:lnTo>
                  <a:pt x="1495077" y="751277"/>
                </a:lnTo>
                <a:lnTo>
                  <a:pt x="0" y="7512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478" y="744749"/>
            <a:ext cx="17030454" cy="8779060"/>
          </a:xfrm>
          <a:custGeom>
            <a:avLst/>
            <a:gdLst/>
            <a:ahLst/>
            <a:cxnLst/>
            <a:rect r="r" b="b" t="t" l="l"/>
            <a:pathLst>
              <a:path h="8779060" w="17030454">
                <a:moveTo>
                  <a:pt x="0" y="0"/>
                </a:moveTo>
                <a:lnTo>
                  <a:pt x="17030454" y="0"/>
                </a:lnTo>
                <a:lnTo>
                  <a:pt x="17030454" y="8779060"/>
                </a:lnTo>
                <a:lnTo>
                  <a:pt x="0" y="877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98558" y="6797558"/>
            <a:ext cx="3489442" cy="3489442"/>
          </a:xfrm>
          <a:custGeom>
            <a:avLst/>
            <a:gdLst/>
            <a:ahLst/>
            <a:cxnLst/>
            <a:rect r="r" b="b" t="t" l="l"/>
            <a:pathLst>
              <a:path h="3489442" w="3489442">
                <a:moveTo>
                  <a:pt x="0" y="0"/>
                </a:moveTo>
                <a:lnTo>
                  <a:pt x="3489442" y="0"/>
                </a:lnTo>
                <a:lnTo>
                  <a:pt x="3489442" y="3489442"/>
                </a:lnTo>
                <a:lnTo>
                  <a:pt x="0" y="3489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613231"/>
            <a:ext cx="2644315" cy="2673769"/>
          </a:xfrm>
          <a:custGeom>
            <a:avLst/>
            <a:gdLst/>
            <a:ahLst/>
            <a:cxnLst/>
            <a:rect r="r" b="b" t="t" l="l"/>
            <a:pathLst>
              <a:path h="2673769" w="2644315">
                <a:moveTo>
                  <a:pt x="0" y="0"/>
                </a:moveTo>
                <a:lnTo>
                  <a:pt x="2644315" y="0"/>
                </a:lnTo>
                <a:lnTo>
                  <a:pt x="2644315" y="2673769"/>
                </a:lnTo>
                <a:lnTo>
                  <a:pt x="0" y="267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0290" b="-197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8558" y="6114274"/>
            <a:ext cx="3489442" cy="4172726"/>
          </a:xfrm>
          <a:custGeom>
            <a:avLst/>
            <a:gdLst/>
            <a:ahLst/>
            <a:cxnLst/>
            <a:rect r="r" b="b" t="t" l="l"/>
            <a:pathLst>
              <a:path h="4172726" w="3489442">
                <a:moveTo>
                  <a:pt x="0" y="0"/>
                </a:moveTo>
                <a:lnTo>
                  <a:pt x="3489442" y="0"/>
                </a:lnTo>
                <a:lnTo>
                  <a:pt x="3489442" y="4172726"/>
                </a:lnTo>
                <a:lnTo>
                  <a:pt x="0" y="41727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257" y="-23606"/>
            <a:ext cx="3110936" cy="3178479"/>
          </a:xfrm>
          <a:custGeom>
            <a:avLst/>
            <a:gdLst/>
            <a:ahLst/>
            <a:cxnLst/>
            <a:rect r="r" b="b" t="t" l="l"/>
            <a:pathLst>
              <a:path h="3178479" w="3110936">
                <a:moveTo>
                  <a:pt x="0" y="0"/>
                </a:moveTo>
                <a:lnTo>
                  <a:pt x="3110937" y="0"/>
                </a:lnTo>
                <a:lnTo>
                  <a:pt x="3110937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85709" y="0"/>
            <a:ext cx="3748174" cy="3267391"/>
          </a:xfrm>
          <a:custGeom>
            <a:avLst/>
            <a:gdLst/>
            <a:ahLst/>
            <a:cxnLst/>
            <a:rect r="r" b="b" t="t" l="l"/>
            <a:pathLst>
              <a:path h="3267391" w="3748174">
                <a:moveTo>
                  <a:pt x="0" y="0"/>
                </a:moveTo>
                <a:lnTo>
                  <a:pt x="3748174" y="0"/>
                </a:lnTo>
                <a:lnTo>
                  <a:pt x="3748174" y="3267391"/>
                </a:lnTo>
                <a:lnTo>
                  <a:pt x="0" y="32673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5285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36935" y="4683302"/>
            <a:ext cx="11141033" cy="339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Python Scripting based on:</a:t>
            </a: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Twelve Labs of Marengo &amp; Pegasus Engine (SDK)</a:t>
            </a: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MoviePy (FFmpeg)</a:t>
            </a:r>
          </a:p>
          <a:p>
            <a:pPr algn="l">
              <a:lnSpc>
                <a:spcPts val="5459"/>
              </a:lnSpc>
            </a:pPr>
          </a:p>
          <a:p>
            <a:pPr algn="l">
              <a:lnSpc>
                <a:spcPts val="54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114235" y="3021523"/>
            <a:ext cx="5140941" cy="11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34"/>
              </a:lnSpc>
            </a:pPr>
            <a:r>
              <a:rPr lang="en-US" sz="6738">
                <a:solidFill>
                  <a:srgbClr val="5D4CB6"/>
                </a:solidFill>
                <a:latin typeface="Sunday"/>
                <a:ea typeface="Sunday"/>
                <a:cs typeface="Sunday"/>
                <a:sym typeface="Sunday"/>
              </a:rPr>
              <a:t>The system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644315" y="7613231"/>
            <a:ext cx="8635217" cy="2673769"/>
          </a:xfrm>
          <a:custGeom>
            <a:avLst/>
            <a:gdLst/>
            <a:ahLst/>
            <a:cxnLst/>
            <a:rect r="r" b="b" t="t" l="l"/>
            <a:pathLst>
              <a:path h="2673769" w="8635217">
                <a:moveTo>
                  <a:pt x="0" y="0"/>
                </a:moveTo>
                <a:lnTo>
                  <a:pt x="8635217" y="0"/>
                </a:lnTo>
                <a:lnTo>
                  <a:pt x="8635217" y="2673769"/>
                </a:lnTo>
                <a:lnTo>
                  <a:pt x="0" y="26737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4918" r="0" b="-3674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773" y="-2174071"/>
            <a:ext cx="17030454" cy="8779060"/>
          </a:xfrm>
          <a:custGeom>
            <a:avLst/>
            <a:gdLst/>
            <a:ahLst/>
            <a:cxnLst/>
            <a:rect r="r" b="b" t="t" l="l"/>
            <a:pathLst>
              <a:path h="8779060" w="17030454">
                <a:moveTo>
                  <a:pt x="0" y="0"/>
                </a:moveTo>
                <a:lnTo>
                  <a:pt x="17030454" y="0"/>
                </a:lnTo>
                <a:lnTo>
                  <a:pt x="17030454" y="8779061"/>
                </a:lnTo>
                <a:lnTo>
                  <a:pt x="0" y="8779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2190" y="4546590"/>
            <a:ext cx="3134815" cy="2477818"/>
          </a:xfrm>
          <a:custGeom>
            <a:avLst/>
            <a:gdLst/>
            <a:ahLst/>
            <a:cxnLst/>
            <a:rect r="r" b="b" t="t" l="l"/>
            <a:pathLst>
              <a:path h="2477818" w="3134815">
                <a:moveTo>
                  <a:pt x="0" y="0"/>
                </a:moveTo>
                <a:lnTo>
                  <a:pt x="3134815" y="0"/>
                </a:lnTo>
                <a:lnTo>
                  <a:pt x="3134815" y="2477818"/>
                </a:lnTo>
                <a:lnTo>
                  <a:pt x="0" y="24778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54503" y="4546590"/>
            <a:ext cx="2684442" cy="2539938"/>
          </a:xfrm>
          <a:custGeom>
            <a:avLst/>
            <a:gdLst/>
            <a:ahLst/>
            <a:cxnLst/>
            <a:rect r="r" b="b" t="t" l="l"/>
            <a:pathLst>
              <a:path h="2539938" w="2684442">
                <a:moveTo>
                  <a:pt x="0" y="0"/>
                </a:moveTo>
                <a:lnTo>
                  <a:pt x="2684442" y="0"/>
                </a:lnTo>
                <a:lnTo>
                  <a:pt x="2684442" y="2539938"/>
                </a:lnTo>
                <a:lnTo>
                  <a:pt x="0" y="253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85137" y="4546590"/>
            <a:ext cx="3842598" cy="2492885"/>
          </a:xfrm>
          <a:custGeom>
            <a:avLst/>
            <a:gdLst/>
            <a:ahLst/>
            <a:cxnLst/>
            <a:rect r="r" b="b" t="t" l="l"/>
            <a:pathLst>
              <a:path h="2492885" w="3842598">
                <a:moveTo>
                  <a:pt x="0" y="0"/>
                </a:moveTo>
                <a:lnTo>
                  <a:pt x="3842598" y="0"/>
                </a:lnTo>
                <a:lnTo>
                  <a:pt x="3842598" y="2492885"/>
                </a:lnTo>
                <a:lnTo>
                  <a:pt x="0" y="24928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73417" y="4951185"/>
            <a:ext cx="1520538" cy="1668629"/>
          </a:xfrm>
          <a:custGeom>
            <a:avLst/>
            <a:gdLst/>
            <a:ahLst/>
            <a:cxnLst/>
            <a:rect r="r" b="b" t="t" l="l"/>
            <a:pathLst>
              <a:path h="1668629" w="1520538">
                <a:moveTo>
                  <a:pt x="0" y="0"/>
                </a:moveTo>
                <a:lnTo>
                  <a:pt x="1520538" y="0"/>
                </a:lnTo>
                <a:lnTo>
                  <a:pt x="1520538" y="1668628"/>
                </a:lnTo>
                <a:lnTo>
                  <a:pt x="0" y="16686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367243" y="7524688"/>
            <a:ext cx="1626712" cy="162671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76092" y="0"/>
                  </a:moveTo>
                  <a:lnTo>
                    <a:pt x="636708" y="0"/>
                  </a:lnTo>
                  <a:cubicBezTo>
                    <a:pt x="683411" y="0"/>
                    <a:pt x="728200" y="18552"/>
                    <a:pt x="761224" y="51576"/>
                  </a:cubicBezTo>
                  <a:cubicBezTo>
                    <a:pt x="794247" y="84600"/>
                    <a:pt x="812800" y="129389"/>
                    <a:pt x="812800" y="176092"/>
                  </a:cubicBezTo>
                  <a:lnTo>
                    <a:pt x="812800" y="636708"/>
                  </a:lnTo>
                  <a:cubicBezTo>
                    <a:pt x="812800" y="683411"/>
                    <a:pt x="794247" y="728200"/>
                    <a:pt x="761224" y="761224"/>
                  </a:cubicBezTo>
                  <a:cubicBezTo>
                    <a:pt x="728200" y="794247"/>
                    <a:pt x="683411" y="812800"/>
                    <a:pt x="636708" y="812800"/>
                  </a:cubicBezTo>
                  <a:lnTo>
                    <a:pt x="176092" y="812800"/>
                  </a:lnTo>
                  <a:cubicBezTo>
                    <a:pt x="129389" y="812800"/>
                    <a:pt x="84600" y="794247"/>
                    <a:pt x="51576" y="761224"/>
                  </a:cubicBezTo>
                  <a:cubicBezTo>
                    <a:pt x="18552" y="728200"/>
                    <a:pt x="0" y="683411"/>
                    <a:pt x="0" y="636708"/>
                  </a:cubicBezTo>
                  <a:lnTo>
                    <a:pt x="0" y="176092"/>
                  </a:lnTo>
                  <a:cubicBezTo>
                    <a:pt x="0" y="129389"/>
                    <a:pt x="18552" y="84600"/>
                    <a:pt x="51576" y="51576"/>
                  </a:cubicBezTo>
                  <a:cubicBezTo>
                    <a:pt x="84600" y="18552"/>
                    <a:pt x="129389" y="0"/>
                    <a:pt x="176092" y="0"/>
                  </a:cubicBezTo>
                  <a:close/>
                </a:path>
              </a:pathLst>
            </a:custGeom>
            <a:blipFill>
              <a:blip r:embed="rId8"/>
              <a:stretch>
                <a:fillRect l="-1126" t="0" r="-1126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0" y="2793656"/>
            <a:ext cx="4582985" cy="48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1"/>
              </a:lnSpc>
            </a:pPr>
            <a:r>
              <a:rPr lang="en-US" sz="3300">
                <a:solidFill>
                  <a:srgbClr val="5D4CB6"/>
                </a:solidFill>
                <a:latin typeface="Gagalin"/>
                <a:ea typeface="Gagalin"/>
                <a:cs typeface="Gagalin"/>
                <a:sym typeface="Gagalin"/>
              </a:rPr>
              <a:t>DECIDING A TRACK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90568" y="2720042"/>
            <a:ext cx="4976102" cy="48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1"/>
              </a:lnSpc>
            </a:pPr>
            <a:r>
              <a:rPr lang="en-US" sz="3300">
                <a:solidFill>
                  <a:srgbClr val="5D4CB6"/>
                </a:solidFill>
                <a:latin typeface="Gagalin"/>
                <a:ea typeface="Gagalin"/>
                <a:cs typeface="Gagalin"/>
                <a:sym typeface="Gagalin"/>
              </a:rPr>
              <a:t>WRITE PSEUDOCODE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82957" y="2720042"/>
            <a:ext cx="4582985" cy="48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1"/>
              </a:lnSpc>
            </a:pPr>
            <a:r>
              <a:rPr lang="en-US" sz="3300">
                <a:solidFill>
                  <a:srgbClr val="5D4CB6"/>
                </a:solidFill>
                <a:latin typeface="Gagalin"/>
                <a:ea typeface="Gagalin"/>
                <a:cs typeface="Gagalin"/>
                <a:sym typeface="Gagalin"/>
              </a:rPr>
              <a:t>TESTING THE SDK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82985" y="914400"/>
            <a:ext cx="8744749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18120D"/>
                </a:solidFill>
                <a:latin typeface="Sunday"/>
                <a:ea typeface="Sunday"/>
                <a:cs typeface="Sunday"/>
                <a:sym typeface="Sunday"/>
              </a:rPr>
              <a:t>The WorkFlow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8892" y="3642943"/>
            <a:ext cx="3469635" cy="53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</a:pPr>
            <a:r>
              <a:rPr lang="en-US" sz="3202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horror track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43801" y="3642943"/>
            <a:ext cx="3469635" cy="53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</a:pPr>
            <a:r>
              <a:rPr lang="en-US" sz="3202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flowchart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39632" y="3361955"/>
            <a:ext cx="3469635" cy="109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</a:pPr>
            <a:r>
              <a:rPr lang="en-US" sz="3202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figuring out how the engine works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80742" y="2720042"/>
            <a:ext cx="4582985" cy="48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1"/>
              </a:lnSpc>
            </a:pPr>
            <a:r>
              <a:rPr lang="en-US" sz="3300">
                <a:solidFill>
                  <a:srgbClr val="5D4CB6"/>
                </a:solidFill>
                <a:latin typeface="Gagalin"/>
                <a:ea typeface="Gagalin"/>
                <a:cs typeface="Gagalin"/>
                <a:sym typeface="Gagalin"/>
              </a:rPr>
              <a:t>IMPLEMENT THE SCRIPT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19058" y="3321287"/>
            <a:ext cx="3706355" cy="109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</a:pPr>
            <a:r>
              <a:rPr lang="en-US" sz="3202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writing code and testing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37034" y="7801531"/>
            <a:ext cx="4582985" cy="48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1"/>
              </a:lnSpc>
            </a:pPr>
            <a:r>
              <a:rPr lang="en-US" sz="3300">
                <a:solidFill>
                  <a:srgbClr val="5D4CB6"/>
                </a:solidFill>
                <a:latin typeface="Gagalin"/>
                <a:ea typeface="Gagalin"/>
                <a:cs typeface="Gagalin"/>
                <a:sym typeface="Gagalin"/>
              </a:rPr>
              <a:t>OBTAINING ROUGH DRAFT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35350" y="8476092"/>
            <a:ext cx="4384669" cy="109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</a:pPr>
            <a:r>
              <a:rPr lang="en-US" sz="3202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using the tools to quickly obtain need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70642" y="7801531"/>
            <a:ext cx="5738625" cy="48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1"/>
              </a:lnSpc>
            </a:pPr>
            <a:r>
              <a:rPr lang="en-US" sz="3300">
                <a:solidFill>
                  <a:srgbClr val="5D4CB6"/>
                </a:solidFill>
                <a:latin typeface="Gagalin"/>
                <a:ea typeface="Gagalin"/>
                <a:cs typeface="Gagalin"/>
                <a:sym typeface="Gagalin"/>
              </a:rPr>
              <a:t>FINALIZING THE FINISHING TOUCH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70642" y="8476092"/>
            <a:ext cx="5738625" cy="109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</a:pPr>
            <a:r>
              <a:rPr lang="en-US" sz="3202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using premier to edit the rough draft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773" y="753970"/>
            <a:ext cx="17030454" cy="8779060"/>
          </a:xfrm>
          <a:custGeom>
            <a:avLst/>
            <a:gdLst/>
            <a:ahLst/>
            <a:cxnLst/>
            <a:rect r="r" b="b" t="t" l="l"/>
            <a:pathLst>
              <a:path h="8779060" w="17030454">
                <a:moveTo>
                  <a:pt x="0" y="0"/>
                </a:moveTo>
                <a:lnTo>
                  <a:pt x="17030454" y="0"/>
                </a:lnTo>
                <a:lnTo>
                  <a:pt x="17030454" y="8779060"/>
                </a:lnTo>
                <a:lnTo>
                  <a:pt x="0" y="877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52239" y="5874716"/>
            <a:ext cx="4079500" cy="2954121"/>
          </a:xfrm>
          <a:custGeom>
            <a:avLst/>
            <a:gdLst/>
            <a:ahLst/>
            <a:cxnLst/>
            <a:rect r="r" b="b" t="t" l="l"/>
            <a:pathLst>
              <a:path h="2954121" w="4079500">
                <a:moveTo>
                  <a:pt x="0" y="0"/>
                </a:moveTo>
                <a:lnTo>
                  <a:pt x="4079500" y="0"/>
                </a:lnTo>
                <a:lnTo>
                  <a:pt x="4079500" y="2954120"/>
                </a:lnTo>
                <a:lnTo>
                  <a:pt x="0" y="2954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99" t="-3598" r="-179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49535" y="5874716"/>
            <a:ext cx="4399071" cy="2954121"/>
          </a:xfrm>
          <a:custGeom>
            <a:avLst/>
            <a:gdLst/>
            <a:ahLst/>
            <a:cxnLst/>
            <a:rect r="r" b="b" t="t" l="l"/>
            <a:pathLst>
              <a:path h="2954121" w="4399071">
                <a:moveTo>
                  <a:pt x="0" y="0"/>
                </a:moveTo>
                <a:lnTo>
                  <a:pt x="4399071" y="0"/>
                </a:lnTo>
                <a:lnTo>
                  <a:pt x="4399071" y="2954120"/>
                </a:lnTo>
                <a:lnTo>
                  <a:pt x="0" y="295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48784" y="6864363"/>
            <a:ext cx="2300751" cy="702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Pegasus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415324" y="1885413"/>
            <a:ext cx="4004760" cy="3258087"/>
          </a:xfrm>
          <a:custGeom>
            <a:avLst/>
            <a:gdLst/>
            <a:ahLst/>
            <a:cxnLst/>
            <a:rect r="r" b="b" t="t" l="l"/>
            <a:pathLst>
              <a:path h="3258087" w="4004760">
                <a:moveTo>
                  <a:pt x="0" y="0"/>
                </a:moveTo>
                <a:lnTo>
                  <a:pt x="4004760" y="0"/>
                </a:lnTo>
                <a:lnTo>
                  <a:pt x="4004760" y="3258087"/>
                </a:lnTo>
                <a:lnTo>
                  <a:pt x="0" y="32580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524" r="0" b="-1352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9719" y="990"/>
            <a:ext cx="5632556" cy="10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4"/>
              </a:lnSpc>
            </a:pPr>
            <a:r>
              <a:rPr lang="en-US" sz="6038">
                <a:solidFill>
                  <a:srgbClr val="5D4CB6"/>
                </a:solidFill>
                <a:latin typeface="Sunday"/>
                <a:ea typeface="Sunday"/>
                <a:cs typeface="Sunday"/>
                <a:sym typeface="Sunday"/>
              </a:rPr>
              <a:t>Twelve LABS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3362" y="6761761"/>
            <a:ext cx="2300751" cy="702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Marengo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43394" y="3129646"/>
            <a:ext cx="2300751" cy="702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18120D"/>
                </a:solidFill>
                <a:latin typeface="Sniglet"/>
                <a:ea typeface="Sniglet"/>
                <a:cs typeface="Sniglet"/>
                <a:sym typeface="Sniglet"/>
              </a:rPr>
              <a:t>Jockey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773" y="753970"/>
            <a:ext cx="17030454" cy="8779060"/>
          </a:xfrm>
          <a:custGeom>
            <a:avLst/>
            <a:gdLst/>
            <a:ahLst/>
            <a:cxnLst/>
            <a:rect r="r" b="b" t="t" l="l"/>
            <a:pathLst>
              <a:path h="8779060" w="17030454">
                <a:moveTo>
                  <a:pt x="0" y="0"/>
                </a:moveTo>
                <a:lnTo>
                  <a:pt x="17030454" y="0"/>
                </a:lnTo>
                <a:lnTo>
                  <a:pt x="17030454" y="8779060"/>
                </a:lnTo>
                <a:lnTo>
                  <a:pt x="0" y="877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07717" y="895350"/>
            <a:ext cx="1007256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18120D"/>
                </a:solidFill>
                <a:latin typeface="Sunday"/>
                <a:ea typeface="Sunday"/>
                <a:cs typeface="Sunday"/>
                <a:sym typeface="Sunday"/>
              </a:rPr>
              <a:t>challenges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62547" y="3818900"/>
            <a:ext cx="1904052" cy="1792049"/>
          </a:xfrm>
          <a:custGeom>
            <a:avLst/>
            <a:gdLst/>
            <a:ahLst/>
            <a:cxnLst/>
            <a:rect r="r" b="b" t="t" l="l"/>
            <a:pathLst>
              <a:path h="1792049" w="1904052">
                <a:moveTo>
                  <a:pt x="0" y="0"/>
                </a:moveTo>
                <a:lnTo>
                  <a:pt x="1904052" y="0"/>
                </a:lnTo>
                <a:lnTo>
                  <a:pt x="1904052" y="1792049"/>
                </a:lnTo>
                <a:lnTo>
                  <a:pt x="0" y="17920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17287" y="3889117"/>
            <a:ext cx="1904052" cy="1792049"/>
          </a:xfrm>
          <a:custGeom>
            <a:avLst/>
            <a:gdLst/>
            <a:ahLst/>
            <a:cxnLst/>
            <a:rect r="r" b="b" t="t" l="l"/>
            <a:pathLst>
              <a:path h="1792049" w="1904052">
                <a:moveTo>
                  <a:pt x="0" y="0"/>
                </a:moveTo>
                <a:lnTo>
                  <a:pt x="1904051" y="0"/>
                </a:lnTo>
                <a:lnTo>
                  <a:pt x="1904051" y="1792048"/>
                </a:lnTo>
                <a:lnTo>
                  <a:pt x="0" y="1792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12522" y="3666288"/>
            <a:ext cx="1824859" cy="2237706"/>
          </a:xfrm>
          <a:custGeom>
            <a:avLst/>
            <a:gdLst/>
            <a:ahLst/>
            <a:cxnLst/>
            <a:rect r="r" b="b" t="t" l="l"/>
            <a:pathLst>
              <a:path h="2237706" w="1824859">
                <a:moveTo>
                  <a:pt x="0" y="0"/>
                </a:moveTo>
                <a:lnTo>
                  <a:pt x="1824859" y="0"/>
                </a:lnTo>
                <a:lnTo>
                  <a:pt x="1824859" y="2237706"/>
                </a:lnTo>
                <a:lnTo>
                  <a:pt x="0" y="2237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3381" t="0" r="-4066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62547" y="7311560"/>
            <a:ext cx="1904052" cy="1792049"/>
          </a:xfrm>
          <a:custGeom>
            <a:avLst/>
            <a:gdLst/>
            <a:ahLst/>
            <a:cxnLst/>
            <a:rect r="r" b="b" t="t" l="l"/>
            <a:pathLst>
              <a:path h="1792049" w="1904052">
                <a:moveTo>
                  <a:pt x="0" y="0"/>
                </a:moveTo>
                <a:lnTo>
                  <a:pt x="1904052" y="0"/>
                </a:lnTo>
                <a:lnTo>
                  <a:pt x="1904052" y="1792049"/>
                </a:lnTo>
                <a:lnTo>
                  <a:pt x="0" y="17920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94998" y="7311560"/>
            <a:ext cx="1978227" cy="2170894"/>
          </a:xfrm>
          <a:custGeom>
            <a:avLst/>
            <a:gdLst/>
            <a:ahLst/>
            <a:cxnLst/>
            <a:rect r="r" b="b" t="t" l="l"/>
            <a:pathLst>
              <a:path h="2170894" w="1978227">
                <a:moveTo>
                  <a:pt x="0" y="0"/>
                </a:moveTo>
                <a:lnTo>
                  <a:pt x="1978227" y="0"/>
                </a:lnTo>
                <a:lnTo>
                  <a:pt x="1978227" y="2170894"/>
                </a:lnTo>
                <a:lnTo>
                  <a:pt x="0" y="21708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91095" y="7311560"/>
            <a:ext cx="1904052" cy="1792049"/>
          </a:xfrm>
          <a:custGeom>
            <a:avLst/>
            <a:gdLst/>
            <a:ahLst/>
            <a:cxnLst/>
            <a:rect r="r" b="b" t="t" l="l"/>
            <a:pathLst>
              <a:path h="1792049" w="1904052">
                <a:moveTo>
                  <a:pt x="0" y="0"/>
                </a:moveTo>
                <a:lnTo>
                  <a:pt x="1904051" y="0"/>
                </a:lnTo>
                <a:lnTo>
                  <a:pt x="1904051" y="1792049"/>
                </a:lnTo>
                <a:lnTo>
                  <a:pt x="0" y="17920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60137" y="7311560"/>
            <a:ext cx="2077244" cy="1597904"/>
          </a:xfrm>
          <a:custGeom>
            <a:avLst/>
            <a:gdLst/>
            <a:ahLst/>
            <a:cxnLst/>
            <a:rect r="r" b="b" t="t" l="l"/>
            <a:pathLst>
              <a:path h="1597904" w="2077244">
                <a:moveTo>
                  <a:pt x="0" y="0"/>
                </a:moveTo>
                <a:lnTo>
                  <a:pt x="2077244" y="0"/>
                </a:lnTo>
                <a:lnTo>
                  <a:pt x="2077244" y="1597904"/>
                </a:lnTo>
                <a:lnTo>
                  <a:pt x="0" y="15979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3542" t="0" r="-33684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30894" y="2684928"/>
            <a:ext cx="5296388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LIMITED EDITING SKILL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41306" y="6315245"/>
            <a:ext cx="5296388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LIMITED SLEEP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14176" y="6315245"/>
            <a:ext cx="6729824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LIMITED CODING KNOWLEDGE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41306" y="2684928"/>
            <a:ext cx="5296388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LIMITED CREATIVE SKILL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394998" y="3818900"/>
            <a:ext cx="1804404" cy="180440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58751" y="0"/>
                  </a:moveTo>
                  <a:lnTo>
                    <a:pt x="654049" y="0"/>
                  </a:lnTo>
                  <a:cubicBezTo>
                    <a:pt x="696152" y="0"/>
                    <a:pt x="736531" y="16726"/>
                    <a:pt x="766303" y="46497"/>
                  </a:cubicBezTo>
                  <a:cubicBezTo>
                    <a:pt x="796074" y="76269"/>
                    <a:pt x="812800" y="116648"/>
                    <a:pt x="812800" y="158751"/>
                  </a:cubicBezTo>
                  <a:lnTo>
                    <a:pt x="812800" y="654049"/>
                  </a:lnTo>
                  <a:cubicBezTo>
                    <a:pt x="812800" y="696152"/>
                    <a:pt x="796074" y="736531"/>
                    <a:pt x="766303" y="766303"/>
                  </a:cubicBezTo>
                  <a:cubicBezTo>
                    <a:pt x="736531" y="796074"/>
                    <a:pt x="696152" y="812800"/>
                    <a:pt x="654049" y="812800"/>
                  </a:cubicBezTo>
                  <a:lnTo>
                    <a:pt x="158751" y="812800"/>
                  </a:lnTo>
                  <a:cubicBezTo>
                    <a:pt x="116648" y="812800"/>
                    <a:pt x="76269" y="796074"/>
                    <a:pt x="46497" y="766303"/>
                  </a:cubicBezTo>
                  <a:cubicBezTo>
                    <a:pt x="16726" y="736531"/>
                    <a:pt x="0" y="696152"/>
                    <a:pt x="0" y="654049"/>
                  </a:cubicBezTo>
                  <a:lnTo>
                    <a:pt x="0" y="158751"/>
                  </a:lnTo>
                  <a:cubicBezTo>
                    <a:pt x="0" y="116648"/>
                    <a:pt x="16726" y="76269"/>
                    <a:pt x="46497" y="46497"/>
                  </a:cubicBezTo>
                  <a:cubicBezTo>
                    <a:pt x="76269" y="16726"/>
                    <a:pt x="116648" y="0"/>
                    <a:pt x="158751" y="0"/>
                  </a:cubicBezTo>
                  <a:close/>
                </a:path>
              </a:pathLst>
            </a:custGeom>
            <a:blipFill>
              <a:blip r:embed="rId8"/>
              <a:stretch>
                <a:fillRect l="-1126" t="0" r="-1126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773" y="753970"/>
            <a:ext cx="17030454" cy="8779060"/>
          </a:xfrm>
          <a:custGeom>
            <a:avLst/>
            <a:gdLst/>
            <a:ahLst/>
            <a:cxnLst/>
            <a:rect r="r" b="b" t="t" l="l"/>
            <a:pathLst>
              <a:path h="8779060" w="17030454">
                <a:moveTo>
                  <a:pt x="0" y="0"/>
                </a:moveTo>
                <a:lnTo>
                  <a:pt x="17030454" y="0"/>
                </a:lnTo>
                <a:lnTo>
                  <a:pt x="17030454" y="8779060"/>
                </a:lnTo>
                <a:lnTo>
                  <a:pt x="0" y="877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07717" y="895350"/>
            <a:ext cx="1007256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18120D"/>
                </a:solidFill>
                <a:latin typeface="Sunday"/>
                <a:ea typeface="Sunday"/>
                <a:cs typeface="Sunday"/>
                <a:sym typeface="Sunday"/>
              </a:rPr>
              <a:t>Solutions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30894" y="2684928"/>
            <a:ext cx="5296388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WE SPEND MORE TIME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41306" y="6315245"/>
            <a:ext cx="5296388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REDBULL&amp;COFFEE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14176" y="6315245"/>
            <a:ext cx="6729824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WE ASK FOR HELP (KINDO.AI)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41306" y="2684928"/>
            <a:ext cx="5296388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WE GO FOR WALKS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775142" y="3511666"/>
            <a:ext cx="2163342" cy="2597855"/>
          </a:xfrm>
          <a:custGeom>
            <a:avLst/>
            <a:gdLst/>
            <a:ahLst/>
            <a:cxnLst/>
            <a:rect r="r" b="b" t="t" l="l"/>
            <a:pathLst>
              <a:path h="2597855" w="2163342">
                <a:moveTo>
                  <a:pt x="0" y="0"/>
                </a:moveTo>
                <a:lnTo>
                  <a:pt x="2163343" y="0"/>
                </a:lnTo>
                <a:lnTo>
                  <a:pt x="2163343" y="2597855"/>
                </a:lnTo>
                <a:lnTo>
                  <a:pt x="0" y="2597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062" t="0" r="-13450" b="-785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265086" y="3614837"/>
            <a:ext cx="3448830" cy="2338190"/>
          </a:xfrm>
          <a:custGeom>
            <a:avLst/>
            <a:gdLst/>
            <a:ahLst/>
            <a:cxnLst/>
            <a:rect r="r" b="b" t="t" l="l"/>
            <a:pathLst>
              <a:path h="2338190" w="3448830">
                <a:moveTo>
                  <a:pt x="0" y="0"/>
                </a:moveTo>
                <a:lnTo>
                  <a:pt x="3448829" y="0"/>
                </a:lnTo>
                <a:lnTo>
                  <a:pt x="3448829" y="2338189"/>
                </a:lnTo>
                <a:lnTo>
                  <a:pt x="0" y="23381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07492" y="7244885"/>
            <a:ext cx="2898643" cy="1936709"/>
          </a:xfrm>
          <a:custGeom>
            <a:avLst/>
            <a:gdLst/>
            <a:ahLst/>
            <a:cxnLst/>
            <a:rect r="r" b="b" t="t" l="l"/>
            <a:pathLst>
              <a:path h="1936709" w="2898643">
                <a:moveTo>
                  <a:pt x="0" y="0"/>
                </a:moveTo>
                <a:lnTo>
                  <a:pt x="2898643" y="0"/>
                </a:lnTo>
                <a:lnTo>
                  <a:pt x="2898643" y="1936710"/>
                </a:lnTo>
                <a:lnTo>
                  <a:pt x="0" y="19367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3032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65086" y="7244885"/>
            <a:ext cx="1899595" cy="1899595"/>
          </a:xfrm>
          <a:custGeom>
            <a:avLst/>
            <a:gdLst/>
            <a:ahLst/>
            <a:cxnLst/>
            <a:rect r="r" b="b" t="t" l="l"/>
            <a:pathLst>
              <a:path h="1899595" w="1899595">
                <a:moveTo>
                  <a:pt x="0" y="0"/>
                </a:moveTo>
                <a:lnTo>
                  <a:pt x="1899594" y="0"/>
                </a:lnTo>
                <a:lnTo>
                  <a:pt x="1899594" y="1899595"/>
                </a:lnTo>
                <a:lnTo>
                  <a:pt x="0" y="18995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678636" y="7244885"/>
            <a:ext cx="1035279" cy="1899595"/>
          </a:xfrm>
          <a:custGeom>
            <a:avLst/>
            <a:gdLst/>
            <a:ahLst/>
            <a:cxnLst/>
            <a:rect r="r" b="b" t="t" l="l"/>
            <a:pathLst>
              <a:path h="1899595" w="1035279">
                <a:moveTo>
                  <a:pt x="0" y="0"/>
                </a:moveTo>
                <a:lnTo>
                  <a:pt x="1035279" y="0"/>
                </a:lnTo>
                <a:lnTo>
                  <a:pt x="1035279" y="1899595"/>
                </a:lnTo>
                <a:lnTo>
                  <a:pt x="0" y="18995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773" y="753970"/>
            <a:ext cx="17030454" cy="8779060"/>
          </a:xfrm>
          <a:custGeom>
            <a:avLst/>
            <a:gdLst/>
            <a:ahLst/>
            <a:cxnLst/>
            <a:rect r="r" b="b" t="t" l="l"/>
            <a:pathLst>
              <a:path h="8779060" w="17030454">
                <a:moveTo>
                  <a:pt x="0" y="0"/>
                </a:moveTo>
                <a:lnTo>
                  <a:pt x="17030454" y="0"/>
                </a:lnTo>
                <a:lnTo>
                  <a:pt x="17030454" y="8779060"/>
                </a:lnTo>
                <a:lnTo>
                  <a:pt x="0" y="877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65479" y="3111296"/>
            <a:ext cx="9922540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06B1E"/>
                </a:solidFill>
                <a:latin typeface="Sunday"/>
                <a:ea typeface="Sunday"/>
                <a:cs typeface="Sunday"/>
                <a:sym typeface="Sunday"/>
              </a:rPr>
              <a:t>After Using TwelveLabs extensively, we realized THAT it is pretty great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23691" y="6061365"/>
            <a:ext cx="2909093" cy="4914008"/>
          </a:xfrm>
          <a:custGeom>
            <a:avLst/>
            <a:gdLst/>
            <a:ahLst/>
            <a:cxnLst/>
            <a:rect r="r" b="b" t="t" l="l"/>
            <a:pathLst>
              <a:path h="4914008" w="2909093">
                <a:moveTo>
                  <a:pt x="0" y="0"/>
                </a:moveTo>
                <a:lnTo>
                  <a:pt x="2909093" y="0"/>
                </a:lnTo>
                <a:lnTo>
                  <a:pt x="2909093" y="4914008"/>
                </a:lnTo>
                <a:lnTo>
                  <a:pt x="0" y="4914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16021" y="-853386"/>
            <a:ext cx="3489442" cy="3489442"/>
          </a:xfrm>
          <a:custGeom>
            <a:avLst/>
            <a:gdLst/>
            <a:ahLst/>
            <a:cxnLst/>
            <a:rect r="r" b="b" t="t" l="l"/>
            <a:pathLst>
              <a:path h="3489442" w="3489442">
                <a:moveTo>
                  <a:pt x="0" y="0"/>
                </a:moveTo>
                <a:lnTo>
                  <a:pt x="3489442" y="0"/>
                </a:lnTo>
                <a:lnTo>
                  <a:pt x="3489442" y="3489442"/>
                </a:lnTo>
                <a:lnTo>
                  <a:pt x="0" y="34894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65479" y="5295548"/>
            <a:ext cx="9922540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06B1E"/>
                </a:solidFill>
                <a:latin typeface="Sunday"/>
                <a:ea typeface="Sunday"/>
                <a:cs typeface="Sunday"/>
                <a:sym typeface="Sunday"/>
              </a:rPr>
              <a:t>What would be even more great though is doing an internship there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06B1E"/>
                </a:solidFill>
                <a:latin typeface="Sunday"/>
                <a:ea typeface="Sunday"/>
                <a:cs typeface="Sunday"/>
                <a:sym typeface="Sunday"/>
              </a:rPr>
              <a:t>if you have open positions 👉👈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DAGTdCSsK7Y</dc:identifier>
  <dcterms:modified xsi:type="dcterms:W3CDTF">2011-08-01T06:04:30Z</dcterms:modified>
  <cp:revision>1</cp:revision>
  <dc:title>GHOOL Presentation</dc:title>
</cp:coreProperties>
</file>