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3427D-AE48-E289-0419-965988DF5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B34446-5343-8F1B-6351-B66666B7F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A9E37-2120-7D9C-C184-1C480D15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F6B0F6-7846-0051-6D0A-287AB11A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7D783-50F3-719A-FF8F-7E494B0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56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37E6-49CD-B95E-DBE5-F3A08A23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4D6BC3-38B4-C6EF-C3C1-CF410E7A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A446E-4E11-93B7-2B53-2D327589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35B17-1139-3A6B-A786-478D9889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3A4BE-3ABD-FCB1-89F1-0EDDC535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480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BC569B-AC53-F4D5-658D-08E1FDD6B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E8C9A1-6562-4F03-D41A-68338D3E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660F8-789B-884C-0189-C2352F21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B24FEA-7672-6758-6A9A-B2F97E3F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3DE30F-B075-5796-FE22-2BA5487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75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7794C-33DB-B83A-3AF7-B7EAFBE3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807B61-C2A3-56F1-EA2F-FAC0874B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475AE-0C00-69F3-D0C6-3E3CC418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DE657B-78B9-C50D-9A9B-D566A47E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94A0F-4724-97B8-0BD3-D61A2BB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417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B49EA-82BC-1FDF-ABE5-A1FEAD0B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8DC798-4D86-FB4A-B5BE-E564ACC5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32B671-424C-EF44-793E-5731E5A3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1C14C-9199-9F2E-E804-E2B70402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3AB28F-62B4-5F9B-6932-9CBB77E9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65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66C14-CE47-F0AB-9956-72BE6F77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0FF12-032F-8824-6749-492649061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A34005-7277-B124-B9E2-1931FB4F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EB0827-0A74-0677-AF58-2BCDC2A2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0FE925-268D-DBF4-5160-D8174D6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40C3AD-79E3-B6CB-E5F2-7101C430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00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78982-98B4-1C48-A2F9-CE0ABDFD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FD9CE-CCB0-3DB0-EAA8-CEEBF011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4ED521-B472-BDCD-2F63-4A37529A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EB2E6-2E52-F412-5786-D9D318CBA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4762A1-F9B0-71F2-8EC7-9DF53A2AA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277176-93B4-7C19-73D5-A66F9D60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7947F5-0ACD-B151-E28D-C11A1904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A08638-D041-4602-FC5D-01AC4553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82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4C467-C817-3C97-CE00-A826AE32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9373F4-BBF0-C014-58C6-A470A7BD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A3F0C8-F109-C7F3-379E-1E256308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1DBC1-F80D-6868-D255-C46C1693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70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D885CE-89EF-8227-9671-D84857E5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E78716-028A-1131-09E4-328AC9F1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8251AE-66E2-3833-29B8-257770CE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994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1DC3F-E673-61BC-5622-85552949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1C3F7-F760-9F8E-18A2-B5625F47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43C07A-7ABB-E320-0273-B55F51F8B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AFA061-C4E6-C3F7-1EA2-1D578EEB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562D6E-0E29-257C-7557-E3C5433B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777877-FC80-634C-50C4-01207852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349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9727E-C73B-4B03-624C-F0AC0DC7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73C364-41CD-E367-A210-688E27A87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1819E4-A1D7-91C9-47DB-8EB5A381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75A339-3131-68E6-3F4D-A01A6F17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7E34E0-8122-24C2-F551-742FC327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BF7AEC-51C8-FC61-03EA-53E8D57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3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163824-0FD6-323A-ABBB-7ED998D3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09329-34DF-C616-359D-01602AB2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463FC-6C6B-9D95-A03C-E80507934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AFB80-6541-4C87-B334-40F0DE237DE4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BEE21-F9CE-A679-CCA8-193E15572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053DA-65E1-6666-6071-45CA6ACB2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79BE-40A1-4E5C-9AC9-6E9B18F2BD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86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7F41F5A-3191-A2F9-0EE5-988311FC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7" y="2833585"/>
            <a:ext cx="447040" cy="4037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476E25-804E-D927-8116-F5009352A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93"/>
          <a:stretch/>
        </p:blipFill>
        <p:spPr>
          <a:xfrm>
            <a:off x="1366113" y="2604338"/>
            <a:ext cx="906150" cy="824662"/>
          </a:xfrm>
          <a:prstGeom prst="rect">
            <a:avLst/>
          </a:prstGeom>
        </p:spPr>
      </p:pic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EE798BB5-5450-93B4-127F-993B8965E45C}"/>
              </a:ext>
            </a:extLst>
          </p:cNvPr>
          <p:cNvSpPr/>
          <p:nvPr/>
        </p:nvSpPr>
        <p:spPr>
          <a:xfrm>
            <a:off x="1552575" y="2181225"/>
            <a:ext cx="314325" cy="2952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B05007-521F-AFB0-1945-11C72A92B0BB}"/>
              </a:ext>
            </a:extLst>
          </p:cNvPr>
          <p:cNvSpPr txBox="1"/>
          <p:nvPr/>
        </p:nvSpPr>
        <p:spPr>
          <a:xfrm>
            <a:off x="1366113" y="3298195"/>
            <a:ext cx="141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fr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CF8B2F90-B905-6B1A-708C-BEE08A4510F9}"/>
              </a:ext>
            </a:extLst>
          </p:cNvPr>
          <p:cNvSpPr/>
          <p:nvPr/>
        </p:nvSpPr>
        <p:spPr>
          <a:xfrm>
            <a:off x="3137295" y="2162174"/>
            <a:ext cx="314325" cy="2952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8628628-EE34-5378-02B5-F22DE9DDD8AD}"/>
              </a:ext>
            </a:extLst>
          </p:cNvPr>
          <p:cNvSpPr txBox="1"/>
          <p:nvPr/>
        </p:nvSpPr>
        <p:spPr>
          <a:xfrm>
            <a:off x="2986084" y="3370864"/>
            <a:ext cx="93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DEAB943-E0C7-9100-A575-1B09481544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73" r="26428" b="21715"/>
          <a:stretch/>
        </p:blipFill>
        <p:spPr>
          <a:xfrm>
            <a:off x="3042041" y="2546202"/>
            <a:ext cx="575678" cy="82466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1A3C68A-4FF3-45C7-2EF0-F011A79C54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14" t="6715" r="17429" b="27143"/>
          <a:stretch/>
        </p:blipFill>
        <p:spPr>
          <a:xfrm>
            <a:off x="4617535" y="2711105"/>
            <a:ext cx="575678" cy="58709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839D36-49D5-E92F-AEB6-BD67A6DBB97C}"/>
              </a:ext>
            </a:extLst>
          </p:cNvPr>
          <p:cNvSpPr txBox="1"/>
          <p:nvPr/>
        </p:nvSpPr>
        <p:spPr>
          <a:xfrm>
            <a:off x="4506514" y="2407702"/>
            <a:ext cx="93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Project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1E59084-7821-6C2A-9578-8C3B131549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88" t="12001" r="10312" b="10011"/>
          <a:stretch/>
        </p:blipFill>
        <p:spPr>
          <a:xfrm>
            <a:off x="4489833" y="3990975"/>
            <a:ext cx="947752" cy="92392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341C5CC-8BFD-0B0F-B90B-47CD4CA0D581}"/>
              </a:ext>
            </a:extLst>
          </p:cNvPr>
          <p:cNvSpPr txBox="1"/>
          <p:nvPr/>
        </p:nvSpPr>
        <p:spPr>
          <a:xfrm>
            <a:off x="4322554" y="4914902"/>
            <a:ext cx="147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fr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91AA47FD-412D-1BFD-08B3-DD05F489ADA8}"/>
              </a:ext>
            </a:extLst>
          </p:cNvPr>
          <p:cNvSpPr/>
          <p:nvPr/>
        </p:nvSpPr>
        <p:spPr>
          <a:xfrm>
            <a:off x="4061349" y="4338637"/>
            <a:ext cx="314325" cy="2952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8F5CA3B3-1A69-729E-673D-6E3FA48C56F3}"/>
              </a:ext>
            </a:extLst>
          </p:cNvPr>
          <p:cNvSpPr/>
          <p:nvPr/>
        </p:nvSpPr>
        <p:spPr>
          <a:xfrm>
            <a:off x="4773819" y="2119312"/>
            <a:ext cx="314325" cy="2952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DDAAAB9-BF40-3970-4B63-1C82BEF7FD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524" t="8750" r="24583" b="20833"/>
          <a:stretch/>
        </p:blipFill>
        <p:spPr>
          <a:xfrm>
            <a:off x="6240141" y="2184891"/>
            <a:ext cx="775569" cy="1052427"/>
          </a:xfrm>
          <a:prstGeom prst="rect">
            <a:avLst/>
          </a:prstGeom>
        </p:spPr>
      </p:pic>
      <p:sp>
        <p:nvSpPr>
          <p:cNvPr id="23" name="Organigramme : Connecteur 22">
            <a:extLst>
              <a:ext uri="{FF2B5EF4-FFF2-40B4-BE49-F238E27FC236}">
                <a16:creationId xmlns:a16="http://schemas.microsoft.com/office/drawing/2014/main" id="{8B1E2D2C-8055-9C68-32D7-252D55C5F73F}"/>
              </a:ext>
            </a:extLst>
          </p:cNvPr>
          <p:cNvSpPr/>
          <p:nvPr/>
        </p:nvSpPr>
        <p:spPr>
          <a:xfrm>
            <a:off x="6470762" y="1711540"/>
            <a:ext cx="314325" cy="2952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336B0D-048F-CE7F-F204-27BA2E1015A7}"/>
              </a:ext>
            </a:extLst>
          </p:cNvPr>
          <p:cNvSpPr txBox="1"/>
          <p:nvPr/>
        </p:nvSpPr>
        <p:spPr>
          <a:xfrm>
            <a:off x="5794874" y="3298195"/>
            <a:ext cx="190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fr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814C69A-564B-E639-730D-A04FF65363B0}"/>
              </a:ext>
            </a:extLst>
          </p:cNvPr>
          <p:cNvSpPr/>
          <p:nvPr/>
        </p:nvSpPr>
        <p:spPr>
          <a:xfrm>
            <a:off x="6326701" y="4338637"/>
            <a:ext cx="843142" cy="50768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RQ1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9FD79E0-091A-625E-8B20-8F9904883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8226" y="2153952"/>
            <a:ext cx="997846" cy="997846"/>
          </a:xfrm>
          <a:prstGeom prst="rect">
            <a:avLst/>
          </a:prstGeom>
        </p:spPr>
      </p:pic>
      <p:pic>
        <p:nvPicPr>
          <p:cNvPr id="1026" name="Picture 2" descr="Statistical Sampling in Legal Document and Data Reviews - Percipient">
            <a:extLst>
              <a:ext uri="{FF2B5EF4-FFF2-40B4-BE49-F238E27FC236}">
                <a16:creationId xmlns:a16="http://schemas.microsoft.com/office/drawing/2014/main" id="{160CCE1D-F6CE-9852-DD4F-B84EEEB0F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5" t="3188" r="18118" b="2464"/>
          <a:stretch/>
        </p:blipFill>
        <p:spPr bwMode="auto">
          <a:xfrm>
            <a:off x="8362504" y="2363152"/>
            <a:ext cx="813962" cy="8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0058968-26EE-BEA9-EAE5-9583F949A586}"/>
              </a:ext>
            </a:extLst>
          </p:cNvPr>
          <p:cNvSpPr txBox="1"/>
          <p:nvPr/>
        </p:nvSpPr>
        <p:spPr>
          <a:xfrm>
            <a:off x="7791433" y="3333754"/>
            <a:ext cx="217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Stratified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2471B00-D8AD-0173-AA66-3F33D772E95F}"/>
              </a:ext>
            </a:extLst>
          </p:cNvPr>
          <p:cNvSpPr txBox="1"/>
          <p:nvPr/>
        </p:nvSpPr>
        <p:spPr>
          <a:xfrm>
            <a:off x="10090667" y="3370863"/>
            <a:ext cx="147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fr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7847D09-87DC-B988-81DE-1EC4891C04CE}"/>
              </a:ext>
            </a:extLst>
          </p:cNvPr>
          <p:cNvSpPr/>
          <p:nvPr/>
        </p:nvSpPr>
        <p:spPr>
          <a:xfrm>
            <a:off x="10892295" y="1189195"/>
            <a:ext cx="843142" cy="50768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RQ3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C3FA870-59A9-8AB0-DC3D-1CC52E2ED9AA}"/>
              </a:ext>
            </a:extLst>
          </p:cNvPr>
          <p:cNvSpPr/>
          <p:nvPr/>
        </p:nvSpPr>
        <p:spPr>
          <a:xfrm>
            <a:off x="9509966" y="1170145"/>
            <a:ext cx="843142" cy="50768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RQ2</a:t>
            </a:r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FCFDD38C-3624-07E9-87E2-F6D3BFF2B658}"/>
              </a:ext>
            </a:extLst>
          </p:cNvPr>
          <p:cNvSpPr/>
          <p:nvPr/>
        </p:nvSpPr>
        <p:spPr>
          <a:xfrm>
            <a:off x="8471012" y="1902040"/>
            <a:ext cx="314325" cy="2952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</a:p>
        </p:txBody>
      </p: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0BFEFC76-0082-97DE-99C3-5FCCEA2ACF35}"/>
              </a:ext>
            </a:extLst>
          </p:cNvPr>
          <p:cNvSpPr/>
          <p:nvPr/>
        </p:nvSpPr>
        <p:spPr>
          <a:xfrm>
            <a:off x="11490961" y="2514600"/>
            <a:ext cx="332852" cy="3189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64A3974-039D-59EF-122F-5B5BBA45B6E5}"/>
              </a:ext>
            </a:extLst>
          </p:cNvPr>
          <p:cNvCxnSpPr>
            <a:cxnSpLocks/>
          </p:cNvCxnSpPr>
          <p:nvPr/>
        </p:nvCxnSpPr>
        <p:spPr>
          <a:xfrm>
            <a:off x="914573" y="3060356"/>
            <a:ext cx="426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D6C9ED0-8E2E-CE88-82DC-6DDBB2BBFBEC}"/>
              </a:ext>
            </a:extLst>
          </p:cNvPr>
          <p:cNvCxnSpPr>
            <a:cxnSpLocks/>
          </p:cNvCxnSpPr>
          <p:nvPr/>
        </p:nvCxnSpPr>
        <p:spPr>
          <a:xfrm>
            <a:off x="2277486" y="3090837"/>
            <a:ext cx="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3BB2F02-89E5-2F43-2FBD-4507044158E6}"/>
              </a:ext>
            </a:extLst>
          </p:cNvPr>
          <p:cNvCxnSpPr>
            <a:cxnSpLocks/>
          </p:cNvCxnSpPr>
          <p:nvPr/>
        </p:nvCxnSpPr>
        <p:spPr>
          <a:xfrm>
            <a:off x="3778626" y="3121317"/>
            <a:ext cx="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2D5A24F-128C-903D-667A-4D76FDA92FF5}"/>
              </a:ext>
            </a:extLst>
          </p:cNvPr>
          <p:cNvCxnSpPr/>
          <p:nvPr/>
        </p:nvCxnSpPr>
        <p:spPr>
          <a:xfrm>
            <a:off x="4773819" y="3429000"/>
            <a:ext cx="0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B1C4304-4669-4B99-F4D1-B0384E40226A}"/>
              </a:ext>
            </a:extLst>
          </p:cNvPr>
          <p:cNvCxnSpPr/>
          <p:nvPr/>
        </p:nvCxnSpPr>
        <p:spPr>
          <a:xfrm flipV="1">
            <a:off x="5088144" y="3429000"/>
            <a:ext cx="0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47E81D4-C58D-FD69-0904-D0C8499BA19C}"/>
              </a:ext>
            </a:extLst>
          </p:cNvPr>
          <p:cNvCxnSpPr/>
          <p:nvPr/>
        </p:nvCxnSpPr>
        <p:spPr>
          <a:xfrm>
            <a:off x="5478669" y="3090837"/>
            <a:ext cx="563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57BFC3-4F03-E8B2-0277-46EA98D96C4E}"/>
              </a:ext>
            </a:extLst>
          </p:cNvPr>
          <p:cNvCxnSpPr/>
          <p:nvPr/>
        </p:nvCxnSpPr>
        <p:spPr>
          <a:xfrm>
            <a:off x="6748272" y="3733802"/>
            <a:ext cx="0" cy="49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B9D579B-50C9-039E-B7C8-D50AB2916A1E}"/>
              </a:ext>
            </a:extLst>
          </p:cNvPr>
          <p:cNvCxnSpPr/>
          <p:nvPr/>
        </p:nvCxnSpPr>
        <p:spPr>
          <a:xfrm>
            <a:off x="7307580" y="2792627"/>
            <a:ext cx="678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91A1465-BDF1-E044-4081-E98572094AAD}"/>
              </a:ext>
            </a:extLst>
          </p:cNvPr>
          <p:cNvCxnSpPr/>
          <p:nvPr/>
        </p:nvCxnSpPr>
        <p:spPr>
          <a:xfrm>
            <a:off x="9304020" y="2792627"/>
            <a:ext cx="66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74EB5AB-4472-AAA9-C392-996331ECBFA7}"/>
              </a:ext>
            </a:extLst>
          </p:cNvPr>
          <p:cNvCxnSpPr/>
          <p:nvPr/>
        </p:nvCxnSpPr>
        <p:spPr>
          <a:xfrm>
            <a:off x="9970841" y="1902040"/>
            <a:ext cx="1428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95F9AE1-C870-37BB-8F92-F9E94A7330D3}"/>
              </a:ext>
            </a:extLst>
          </p:cNvPr>
          <p:cNvCxnSpPr>
            <a:stCxn id="28" idx="0"/>
          </p:cNvCxnSpPr>
          <p:nvPr/>
        </p:nvCxnSpPr>
        <p:spPr>
          <a:xfrm flipV="1">
            <a:off x="10717149" y="1902040"/>
            <a:ext cx="4191" cy="251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DBDE4A0-6408-97E6-5D44-7AEB9235748B}"/>
              </a:ext>
            </a:extLst>
          </p:cNvPr>
          <p:cNvCxnSpPr/>
          <p:nvPr/>
        </p:nvCxnSpPr>
        <p:spPr>
          <a:xfrm flipV="1">
            <a:off x="9970841" y="1711540"/>
            <a:ext cx="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A616BC6-558F-F0BF-5A7E-E7FE1BCEAF15}"/>
              </a:ext>
            </a:extLst>
          </p:cNvPr>
          <p:cNvCxnSpPr/>
          <p:nvPr/>
        </p:nvCxnSpPr>
        <p:spPr>
          <a:xfrm flipV="1">
            <a:off x="11395781" y="1719160"/>
            <a:ext cx="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29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25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patrick loic foalem</dc:creator>
  <cp:lastModifiedBy>patrick loic foalem</cp:lastModifiedBy>
  <cp:revision>2</cp:revision>
  <dcterms:created xsi:type="dcterms:W3CDTF">2022-05-20T23:42:18Z</dcterms:created>
  <dcterms:modified xsi:type="dcterms:W3CDTF">2022-05-22T13:47:05Z</dcterms:modified>
</cp:coreProperties>
</file>