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429" autoAdjust="0"/>
  </p:normalViewPr>
  <p:slideViewPr>
    <p:cSldViewPr snapToGrid="0">
      <p:cViewPr varScale="1">
        <p:scale>
          <a:sx n="94" d="100"/>
          <a:sy n="94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B291C-2043-4E99-A9E9-282C2507764D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45F88-A9A1-4D42-9B27-A1EC330A4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4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5F88-A9A1-4D42-9B27-A1EC330A49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63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5F88-A9A1-4D42-9B27-A1EC330A49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46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5F88-A9A1-4D42-9B27-A1EC330A49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1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5F88-A9A1-4D42-9B27-A1EC330A49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44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我们基于目标图片训练模型，</a:t>
            </a:r>
            <a:r>
              <a:rPr lang="zh-CN" altLang="en-US" dirty="0" smtClean="0"/>
              <a:t>网络学习如何将短向量映射成目标人物的脸。 这意味着即使我们的输入是盖尔加朵，模型也会把它转换成杨幂。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5F88-A9A1-4D42-9B27-A1EC330A49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97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当然，还有一些花里胡哨的东西，但基本的算法就是这样的。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5F88-A9A1-4D42-9B27-A1EC330A49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3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45F88-A9A1-4D42-9B27-A1EC330A49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0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7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8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2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0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4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9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2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9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3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A6631-853E-42E7-AEA9-F746E494FF8F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9F319-4638-4E6F-AF1D-5FA22D440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18366816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Deep Fakes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Use it for good.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9D17C-9CAF-4CA3-AC60-BFC1E76BF537}"/>
              </a:ext>
            </a:extLst>
          </p:cNvPr>
          <p:cNvSpPr txBox="1"/>
          <p:nvPr/>
        </p:nvSpPr>
        <p:spPr>
          <a:xfrm>
            <a:off x="10318270" y="6244120"/>
            <a:ext cx="191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BingAds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组内分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享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刘杨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2018/02/09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95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03605" y="5532675"/>
            <a:ext cx="57847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hlinkClick r:id="rId3"/>
              </a:rPr>
              <a:t>https://www.bilibili.com/video/av18366816/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170" y="1435927"/>
            <a:ext cx="6106785" cy="391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7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Deep</a:t>
            </a:r>
            <a:r>
              <a:rPr lang="en-US" altLang="zh-CN" dirty="0" err="1" smtClean="0"/>
              <a:t>Fakes</a:t>
            </a:r>
            <a:r>
              <a:rPr lang="en-US" altLang="zh-CN" dirty="0" smtClean="0"/>
              <a:t> </a:t>
            </a:r>
            <a:r>
              <a:rPr lang="zh-CN" altLang="en-US" dirty="0"/>
              <a:t>教程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收集</a:t>
            </a:r>
            <a:r>
              <a:rPr lang="zh-CN" altLang="en-US" dirty="0" smtClean="0"/>
              <a:t>要换的脸的照片，找个被换的视频。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zh-CN" altLang="en-US" dirty="0" smtClean="0"/>
              <a:t>齐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训</a:t>
            </a:r>
            <a:r>
              <a:rPr lang="zh-CN" altLang="en-US" dirty="0" smtClean="0"/>
              <a:t>练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合成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2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zh-CN" altLang="en-US" dirty="0" smtClean="0"/>
              <a:t>齐</a:t>
            </a:r>
            <a:r>
              <a:rPr lang="en-US" altLang="zh-CN" dirty="0" smtClean="0"/>
              <a:t> (Align)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53862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要换脸，首先要知道一副图片中脸的位置、方向和大小。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面向梯度的直方图实现人脸检测</a:t>
            </a:r>
            <a:endParaRPr lang="en-US" altLang="zh-CN" dirty="0" smtClean="0"/>
          </a:p>
          <a:p>
            <a:pPr lvl="1"/>
            <a:r>
              <a:rPr lang="en-US" dirty="0" smtClean="0"/>
              <a:t>Histogram </a:t>
            </a:r>
            <a:r>
              <a:rPr lang="en-US" dirty="0"/>
              <a:t>of Oriented Gradients (or simply HOG)</a:t>
            </a:r>
          </a:p>
        </p:txBody>
      </p:sp>
      <p:pic>
        <p:nvPicPr>
          <p:cNvPr id="2050" name="Picture 2" descr="https://cdn-images-1.medium.com/max/800/1*6xgev0r-qn4oR88FrW6f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743" y="1348581"/>
            <a:ext cx="7620000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8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</a:t>
            </a:r>
            <a:r>
              <a:rPr lang="zh-CN" altLang="en-US" dirty="0" smtClean="0"/>
              <a:t>练 </a:t>
            </a:r>
            <a:r>
              <a:rPr lang="en-US" altLang="zh-CN" dirty="0" smtClean="0"/>
              <a:t>(Train)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88692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自动编码</a:t>
            </a:r>
            <a:r>
              <a:rPr lang="zh-CN" altLang="en-US" dirty="0" smtClean="0"/>
              <a:t>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Autoencoder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自动编码器由两部分组成：编码器和解码器。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编</a:t>
            </a:r>
            <a:r>
              <a:rPr lang="zh-CN" altLang="en-US" dirty="0"/>
              <a:t>码器学习输入数据的短得多的表示，而解码器能够将其转换回原始数据。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因</a:t>
            </a:r>
            <a:r>
              <a:rPr lang="zh-CN" altLang="en-US" dirty="0"/>
              <a:t>此，编码器将数据压缩到更短的尺寸，并且解码器翻译恢复到原来的更长的格式。</a:t>
            </a:r>
            <a:endParaRPr lang="en-US" dirty="0"/>
          </a:p>
        </p:txBody>
      </p:sp>
      <p:pic>
        <p:nvPicPr>
          <p:cNvPr id="3074" name="Picture 2" descr="https://cdn-images-1.medium.com/max/800/0*Gtpl-oeGhQNkdmu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342" y="1825625"/>
            <a:ext cx="6667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404" y="4059849"/>
            <a:ext cx="1558438" cy="1583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88" y="4059849"/>
            <a:ext cx="1558438" cy="158330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8917354" y="759027"/>
            <a:ext cx="1695938" cy="1136406"/>
          </a:xfrm>
          <a:prstGeom prst="wedgeRound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解码器把短向量映射成杨幂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49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</a:t>
            </a:r>
            <a:r>
              <a:rPr lang="zh-CN" altLang="en-US" dirty="0" smtClean="0"/>
              <a:t>成 </a:t>
            </a:r>
            <a:r>
              <a:rPr lang="en-US" altLang="zh-CN" dirty="0" smtClean="0"/>
              <a:t>(Merge)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8604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对齐阶段，我们保存了原来的方向和大小</a:t>
            </a:r>
            <a:r>
              <a:rPr lang="zh-CN" altLang="en-US" dirty="0" smtClean="0"/>
              <a:t>，</a:t>
            </a:r>
            <a:r>
              <a:rPr lang="zh-CN" altLang="en-US" dirty="0"/>
              <a:t>这</a:t>
            </a:r>
            <a:r>
              <a:rPr lang="zh-CN" altLang="en-US" dirty="0" smtClean="0"/>
              <a:t>里只需反向操作，把编码器得到的目标人物的脸放</a:t>
            </a:r>
            <a:r>
              <a:rPr lang="zh-CN" altLang="en-US" dirty="0"/>
              <a:t>回到原始图片中。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在图片小试牛刀后，即可应用到视</a:t>
            </a:r>
            <a:r>
              <a:rPr lang="zh-CN" altLang="en-US" dirty="0"/>
              <a:t>频。</a:t>
            </a:r>
          </a:p>
          <a:p>
            <a:endParaRPr lang="zh-CN" altLang="en-US" dirty="0"/>
          </a:p>
          <a:p>
            <a:r>
              <a:rPr lang="zh-CN" altLang="en-US" dirty="0"/>
              <a:t>就这样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deepfakes</a:t>
            </a:r>
            <a:r>
              <a:rPr lang="en-US" altLang="zh-CN" dirty="0" smtClean="0"/>
              <a:t> </a:t>
            </a:r>
            <a:r>
              <a:rPr lang="zh-CN" altLang="en-US" dirty="0" smtClean="0"/>
              <a:t>视频就已搞定。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098" name="Picture 2" descr="https://cdn-images-1.medium.com/max/800/0*fDu7R8yeax6--Ee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8256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06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2018新年快乐海报设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414463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83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4264</TotalTime>
  <Words>395</Words>
  <Application>Microsoft Office PowerPoint</Application>
  <PresentationFormat>Widescreen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Theme</vt:lpstr>
      <vt:lpstr>Deep Fakes</vt:lpstr>
      <vt:lpstr>PowerPoint Presentation</vt:lpstr>
      <vt:lpstr>DeepFakes 教程</vt:lpstr>
      <vt:lpstr>对齐 (Align)</vt:lpstr>
      <vt:lpstr>训练 (Train)</vt:lpstr>
      <vt:lpstr>合成 (Merge)</vt:lpstr>
      <vt:lpstr>PowerPoint Presentation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DeepFakes</dc:title>
  <dc:creator>Yang Liu</dc:creator>
  <cp:lastModifiedBy>Yang Liu</cp:lastModifiedBy>
  <cp:revision>28</cp:revision>
  <dcterms:created xsi:type="dcterms:W3CDTF">2018-02-06T04:27:58Z</dcterms:created>
  <dcterms:modified xsi:type="dcterms:W3CDTF">2018-02-09T03:35:56Z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2018-02-06T04:28:08.5506094Z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