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7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6197-C6CC-4599-8327-AC1B0B210F91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19E1-B57D-491F-A202-E2ECB02AF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09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6197-C6CC-4599-8327-AC1B0B210F91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19E1-B57D-491F-A202-E2ECB02AF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5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6197-C6CC-4599-8327-AC1B0B210F91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19E1-B57D-491F-A202-E2ECB02AF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3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6197-C6CC-4599-8327-AC1B0B210F91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19E1-B57D-491F-A202-E2ECB02AF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7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6197-C6CC-4599-8327-AC1B0B210F91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19E1-B57D-491F-A202-E2ECB02AF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1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6197-C6CC-4599-8327-AC1B0B210F91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19E1-B57D-491F-A202-E2ECB02AF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4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6197-C6CC-4599-8327-AC1B0B210F91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19E1-B57D-491F-A202-E2ECB02AF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0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6197-C6CC-4599-8327-AC1B0B210F91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19E1-B57D-491F-A202-E2ECB02AF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3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6197-C6CC-4599-8327-AC1B0B210F91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19E1-B57D-491F-A202-E2ECB02AF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1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6197-C6CC-4599-8327-AC1B0B210F91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19E1-B57D-491F-A202-E2ECB02AF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2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6197-C6CC-4599-8327-AC1B0B210F91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19E1-B57D-491F-A202-E2ECB02AF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8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26197-C6CC-4599-8327-AC1B0B210F91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019E1-B57D-491F-A202-E2ECB02AF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8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Transfer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5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Transfer Learning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Learning</dc:title>
  <dc:creator>Yang Liu</dc:creator>
  <cp:lastModifiedBy>Yang Liu</cp:lastModifiedBy>
  <cp:revision>1</cp:revision>
  <dcterms:created xsi:type="dcterms:W3CDTF">2018-01-16T05:01:18Z</dcterms:created>
  <dcterms:modified xsi:type="dcterms:W3CDTF">2018-01-16T05:01:24Z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foamliu@microsoft.com</vt:lpwstr>
  </property>
  <property fmtid="{D5CDD505-2E9C-101B-9397-08002B2CF9AE}" pid="5" name="MSIP_Label_f42aa342-8706-4288-bd11-ebb85995028c_SetDate">
    <vt:lpwstr>2018-01-16T05:01:24.4841531Z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