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80" autoAdjust="0"/>
  </p:normalViewPr>
  <p:slideViewPr>
    <p:cSldViewPr snapToGrid="0">
      <p:cViewPr varScale="1">
        <p:scale>
          <a:sx n="149" d="100"/>
          <a:sy n="149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C1FE7-738C-46F8-9161-55D6DE0A464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2869D-7E88-41DE-8919-E38F09D0A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869D-7E88-41DE-8919-E38F09D0A8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71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它将整个序列的信息压缩到一个固定长度的向量中去了。对于短序列来说，这种做法可能问题不大，但如果是较长较复杂的队列，则该语义向量可能无法完全表示整个序列的信息。而且先输入的序列的信息会被后输入的序列信息稀释掉。输入序列越长，这个现象就越严重。如果我们得到一个有损的语义编码，那对后面的解码也很可能会产生影响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869D-7E88-41DE-8919-E38F09D0A8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08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869D-7E88-41DE-8919-E38F09D0A8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96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869D-7E88-41DE-8919-E38F09D0A8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9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6AA0-0664-4EB1-8E3A-72590DDF4C08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F8-84B0-4FAC-8659-FB1C44C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7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6AA0-0664-4EB1-8E3A-72590DDF4C08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F8-84B0-4FAC-8659-FB1C44C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6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6AA0-0664-4EB1-8E3A-72590DDF4C08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F8-84B0-4FAC-8659-FB1C44C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8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6AA0-0664-4EB1-8E3A-72590DDF4C08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F8-84B0-4FAC-8659-FB1C44C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6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6AA0-0664-4EB1-8E3A-72590DDF4C08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F8-84B0-4FAC-8659-FB1C44C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0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6AA0-0664-4EB1-8E3A-72590DDF4C08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F8-84B0-4FAC-8659-FB1C44C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2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6AA0-0664-4EB1-8E3A-72590DDF4C08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F8-84B0-4FAC-8659-FB1C44C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2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6AA0-0664-4EB1-8E3A-72590DDF4C08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F8-84B0-4FAC-8659-FB1C44C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8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6AA0-0664-4EB1-8E3A-72590DDF4C08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F8-84B0-4FAC-8659-FB1C44C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2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6AA0-0664-4EB1-8E3A-72590DDF4C08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F8-84B0-4FAC-8659-FB1C44C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8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6AA0-0664-4EB1-8E3A-72590DDF4C08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F8-84B0-4FAC-8659-FB1C44C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7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B6AA0-0664-4EB1-8E3A-72590DDF4C08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485F8-84B0-4FAC-8659-FB1C44C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1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Attention &amp; Beam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  <a:r>
              <a:rPr lang="zh-CN" altLang="en-US" dirty="0" smtClean="0"/>
              <a:t>力模型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Seq2Seq</a:t>
            </a:r>
            <a:r>
              <a:rPr lang="zh-CN" altLang="en-US" dirty="0" smtClean="0"/>
              <a:t>的局限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30262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编码和解码器之间的唯一联系就是一个固定长度的语义向量</a:t>
            </a:r>
            <a:r>
              <a:rPr lang="en-US" altLang="zh-CN" dirty="0" smtClean="0"/>
              <a:t>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较长较复杂的序列，则该语义向量可能无法完全表示整个序列的信息。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输入序列越长，这个现象就越严重。</a:t>
            </a:r>
            <a:endParaRPr lang="en-US" dirty="0"/>
          </a:p>
        </p:txBody>
      </p:sp>
      <p:pic>
        <p:nvPicPr>
          <p:cNvPr id="4" name="Picture 4" descr="https://pic2.zhimg.com/50/v2-77e8a977fc3d43bec8b05633dc52ff9f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929" y="2283741"/>
            <a:ext cx="5143500" cy="20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8571902" y="3832663"/>
            <a:ext cx="1230826" cy="780137"/>
          </a:xfrm>
          <a:prstGeom prst="wedgeRoundRectCallout">
            <a:avLst>
              <a:gd name="adj1" fmla="val -25643"/>
              <a:gd name="adj2" fmla="val -833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包涵整个句子的信息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032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</a:t>
            </a:r>
            <a:r>
              <a:rPr lang="zh-CN" altLang="en-US" dirty="0" smtClean="0"/>
              <a:t>模型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09134" cy="4351338"/>
          </a:xfrm>
        </p:spPr>
        <p:txBody>
          <a:bodyPr/>
          <a:lstStyle/>
          <a:p>
            <a:r>
              <a:rPr lang="zh-CN" altLang="en-US" dirty="0" smtClean="0"/>
              <a:t>模拟了人类的视觉注意机制而来，当观察某个画面时，注意力聚焦到其中某一部分，其余部分则变得模糊。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5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Dzmitry</a:t>
            </a:r>
            <a:r>
              <a:rPr lang="en-US" dirty="0" smtClean="0"/>
              <a:t> </a:t>
            </a:r>
            <a:r>
              <a:rPr lang="en-US" dirty="0" err="1" smtClean="0"/>
              <a:t>Bahdanau</a:t>
            </a:r>
            <a:r>
              <a:rPr lang="en-US" dirty="0" smtClean="0"/>
              <a:t>, </a:t>
            </a:r>
            <a:r>
              <a:rPr lang="en-US" dirty="0" err="1" smtClean="0"/>
              <a:t>Kyunghyun</a:t>
            </a:r>
            <a:r>
              <a:rPr lang="en-US" dirty="0" smtClean="0"/>
              <a:t> Cho, </a:t>
            </a:r>
            <a:r>
              <a:rPr lang="en-US" dirty="0" err="1" smtClean="0"/>
              <a:t>Yoshua</a:t>
            </a:r>
            <a:r>
              <a:rPr lang="en-US" dirty="0" smtClean="0"/>
              <a:t> </a:t>
            </a:r>
            <a:r>
              <a:rPr lang="en-US" dirty="0" err="1" smtClean="0"/>
              <a:t>Bengio</a:t>
            </a:r>
            <a:r>
              <a:rPr lang="en-US" dirty="0" smtClean="0"/>
              <a:t>. </a:t>
            </a:r>
            <a:r>
              <a:rPr lang="en-US" smtClean="0"/>
              <a:t>Neural Machine Translation by Jointly Learning to Align and Translate, 2014.</a:t>
            </a:r>
          </a:p>
          <a:p>
            <a:r>
              <a:rPr lang="en-US" dirty="0" smtClean="0"/>
              <a:t>Minh-Thang Luong, </a:t>
            </a:r>
            <a:r>
              <a:rPr lang="en-US" dirty="0" err="1" smtClean="0"/>
              <a:t>Hieu</a:t>
            </a:r>
            <a:r>
              <a:rPr lang="en-US" dirty="0" smtClean="0"/>
              <a:t> Pham, Christopher D. Manning. Effective Approaches to Attention-based Neural Machine Translation, 2015.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2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340</Words>
  <Application>Microsoft Office PowerPoint</Application>
  <PresentationFormat>Widescreen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Office Theme</vt:lpstr>
      <vt:lpstr>Attention &amp; Beam search</vt:lpstr>
      <vt:lpstr>Seq2Seq的局限</vt:lpstr>
      <vt:lpstr>Attention模型</vt:lpstr>
      <vt:lpstr>Reference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</dc:title>
  <dc:creator>Yang Liu</dc:creator>
  <cp:lastModifiedBy>Yang Liu</cp:lastModifiedBy>
  <cp:revision>9</cp:revision>
  <dcterms:created xsi:type="dcterms:W3CDTF">2018-01-16T05:00:23Z</dcterms:created>
  <dcterms:modified xsi:type="dcterms:W3CDTF">2018-01-16T08:00:59Z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2018-01-16T07:52:09.4852073Z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