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52DE-36C7-4725-876B-FDAD84BA2C9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R-net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R-net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R-net</dc:title>
  <dc:creator>Yang Liu</dc:creator>
  <cp:lastModifiedBy>Yang Liu</cp:lastModifiedBy>
  <cp:revision>1</cp:revision>
  <dcterms:created xsi:type="dcterms:W3CDTF">2018-01-16T05:00:47Z</dcterms:created>
  <dcterms:modified xsi:type="dcterms:W3CDTF">2018-01-16T05:00:54Z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2018-01-16T05:00:54.7790182Z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