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846D-1D76-423F-9165-17FA8B70461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A509-39CE-4623-A04E-857C96DF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F9D0-B271-4037-B4D0-85B32F7981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DMEO - ICM auto-triage with </a:t>
            </a:r>
            <a:r>
              <a:rPr lang="en-US" altLang="zh-CN" sz="4800" dirty="0" smtClean="0"/>
              <a:t>ML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77793" y="3290032"/>
            <a:ext cx="1589453" cy="1219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Rockwell" panose="02060603020205020403" pitchFamily="18" charset="0"/>
              </a:rPr>
              <a:t>Classifier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457215" y="3518632"/>
            <a:ext cx="1833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DVF</a:t>
            </a:r>
            <a:endParaRPr lang="en-US" altLang="en-US" sz="24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643446" y="3747232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9" y="2829169"/>
            <a:ext cx="4434339" cy="2109772"/>
          </a:xfrm>
          <a:prstGeom prst="rect">
            <a:avLst/>
          </a:prstGeom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139593" y="3747232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457213" y="2244394"/>
            <a:ext cx="3793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Account Management</a:t>
            </a:r>
            <a:endParaRPr lang="en-US" altLang="en-US" sz="24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457214" y="2881513"/>
            <a:ext cx="3529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Daily Shipping</a:t>
            </a:r>
            <a:endParaRPr lang="en-US" altLang="en-US" sz="24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457214" y="4155751"/>
            <a:ext cx="2896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srgbClr val="00B0F0"/>
                </a:solidFill>
                <a:latin typeface="Britannic Bold" panose="020B0903060703020204" pitchFamily="34" charset="0"/>
              </a:rPr>
              <a:t>Opportunities</a:t>
            </a:r>
            <a:endParaRPr lang="en-US" altLang="en-US" sz="2400" dirty="0">
              <a:solidFill>
                <a:srgbClr val="00B0F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457212" y="4792870"/>
            <a:ext cx="2896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4">
                    <a:lumMod val="50000"/>
                  </a:schemeClr>
                </a:solidFill>
                <a:latin typeface="Britannic Bold" panose="020B0903060703020204" pitchFamily="34" charset="0"/>
              </a:rPr>
              <a:t>Ticketing &amp; Engagement</a:t>
            </a:r>
            <a:endParaRPr lang="en-US" altLang="en-US" sz="2400" dirty="0">
              <a:solidFill>
                <a:schemeClr val="accent4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贝叶</a:t>
            </a:r>
            <a:r>
              <a:rPr lang="zh-CN" altLang="en-US" dirty="0" smtClean="0">
                <a:latin typeface="+mj-ea"/>
                <a:ea typeface="+mj-ea"/>
              </a:rPr>
              <a:t>斯定理：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41" y="1429865"/>
            <a:ext cx="6857143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Arial</vt:lpstr>
      <vt:lpstr>Britannic Bold</vt:lpstr>
      <vt:lpstr>Calibri</vt:lpstr>
      <vt:lpstr>Calibri Light</vt:lpstr>
      <vt:lpstr>Rockwell</vt:lpstr>
      <vt:lpstr>Office Theme</vt:lpstr>
      <vt:lpstr>DMEO - ICM auto-triage with ML</vt:lpstr>
      <vt:lpstr>问题描述</vt:lpstr>
      <vt:lpstr>Naïve Bayes</vt:lpstr>
      <vt:lpstr>DEMO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DMEO - ICM auto-triage with ML</dc:title>
  <dc:creator>Yang Liu</dc:creator>
  <cp:lastModifiedBy>Yang Liu</cp:lastModifiedBy>
  <cp:revision>6</cp:revision>
  <dcterms:created xsi:type="dcterms:W3CDTF">2017-11-14T04:54:56Z</dcterms:created>
  <dcterms:modified xsi:type="dcterms:W3CDTF">2017-11-16T06:38:38Z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2017-11-14T04:55:25.2440432Z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