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3460C-39F8-45BB-B2FF-D49D9A8A9B8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16285-F7F7-4130-8CBD-66C6C11F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16285-F7F7-4130-8CBD-66C6C11FF5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4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16285-F7F7-4130-8CBD-66C6C11FF5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5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1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8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771C-B077-4A19-B4B2-87C95CF123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873A-5AD2-4A5C-B2BA-59B4159D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WaveNet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https://deepmind.com/blog/wavenet-generative-model-raw-audio/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0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 Light</vt:lpstr>
      <vt:lpstr>Arial</vt:lpstr>
      <vt:lpstr>Calibri</vt:lpstr>
      <vt:lpstr>Calibri Light</vt:lpstr>
      <vt:lpstr>Office Theme</vt:lpstr>
      <vt:lpstr>WaveNet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WaveNet</dc:title>
  <dc:creator>Yang Liu</dc:creator>
  <cp:lastModifiedBy>Yang Liu</cp:lastModifiedBy>
  <cp:revision>1</cp:revision>
  <dcterms:created xsi:type="dcterms:W3CDTF">2018-01-29T10:12:28Z</dcterms:created>
  <dcterms:modified xsi:type="dcterms:W3CDTF">2018-01-29T10:13:24Z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2018-01-29T10:13:24.4453596Z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