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6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7281E-09FB-4228-9B08-8883913788F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19AC-5EDF-491F-9B88-919CF697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0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2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0359B-F0EC-45CC-912A-5046475CEFC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keras/blob/master/examples/mnist_mlp.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ras-cn.readthedoc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的深度学习库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27" y="1719874"/>
            <a:ext cx="5524500" cy="171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9619361" y="6244120"/>
            <a:ext cx="261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组内部分享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2017/11/13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C16A-70A4-4482-B039-1D8B0A32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这就是</a:t>
            </a:r>
            <a:r>
              <a:rPr lang="en-US" b="1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807F-B914-4C9F-8E31-894FB8C1E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是一个高层神经网络</a:t>
            </a:r>
            <a:r>
              <a:rPr lang="en-US" altLang="zh-CN" dirty="0">
                <a:latin typeface="+mj-ea"/>
                <a:ea typeface="+mj-ea"/>
              </a:rPr>
              <a:t>API</a:t>
            </a:r>
            <a:r>
              <a:rPr lang="zh-CN" altLang="en-US" dirty="0">
                <a:latin typeface="+mj-ea"/>
                <a:ea typeface="+mj-ea"/>
              </a:rPr>
              <a:t>，由纯</a:t>
            </a:r>
            <a:r>
              <a:rPr lang="en-US" altLang="zh-CN" dirty="0">
                <a:latin typeface="+mj-ea"/>
                <a:ea typeface="+mj-ea"/>
              </a:rPr>
              <a:t>Python</a:t>
            </a:r>
            <a:r>
              <a:rPr lang="zh-CN" altLang="en-US" dirty="0">
                <a:latin typeface="+mj-ea"/>
                <a:ea typeface="+mj-ea"/>
              </a:rPr>
              <a:t>编写而成并基</a:t>
            </a:r>
            <a:r>
              <a:rPr lang="en-US" altLang="zh-CN" dirty="0" err="1">
                <a:latin typeface="+mj-ea"/>
                <a:ea typeface="+mj-ea"/>
              </a:rPr>
              <a:t>Tensorflow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 err="1">
                <a:latin typeface="+mj-ea"/>
                <a:ea typeface="+mj-ea"/>
              </a:rPr>
              <a:t>Theano</a:t>
            </a:r>
            <a:r>
              <a:rPr lang="zh-CN" altLang="en-US" dirty="0">
                <a:latin typeface="+mj-ea"/>
                <a:ea typeface="+mj-ea"/>
              </a:rPr>
              <a:t>以及</a:t>
            </a:r>
            <a:r>
              <a:rPr lang="en-US" altLang="zh-CN" dirty="0">
                <a:latin typeface="+mj-ea"/>
                <a:ea typeface="+mj-ea"/>
              </a:rPr>
              <a:t>CNTK</a:t>
            </a:r>
            <a:r>
              <a:rPr lang="zh-CN" altLang="en-US" dirty="0">
                <a:latin typeface="+mj-ea"/>
                <a:ea typeface="+mj-ea"/>
              </a:rPr>
              <a:t>后端。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err="1">
                <a:latin typeface="+mj-ea"/>
                <a:ea typeface="+mj-ea"/>
              </a:rPr>
              <a:t>Keras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为支持快速实验而生，能够把你的</a:t>
            </a:r>
            <a:r>
              <a:rPr lang="en-US" altLang="zh-CN" dirty="0">
                <a:latin typeface="+mj-ea"/>
                <a:ea typeface="+mj-ea"/>
              </a:rPr>
              <a:t>idea</a:t>
            </a:r>
            <a:r>
              <a:rPr lang="zh-CN" altLang="en-US" dirty="0">
                <a:latin typeface="+mj-ea"/>
                <a:ea typeface="+mj-ea"/>
              </a:rPr>
              <a:t>迅速转换为结果，如果你有如下需求，请选择</a:t>
            </a:r>
            <a:r>
              <a:rPr lang="en-US" altLang="zh-CN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：</a:t>
            </a: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简</a:t>
            </a:r>
            <a:r>
              <a:rPr lang="zh-CN" altLang="en-US" dirty="0">
                <a:latin typeface="+mj-ea"/>
                <a:ea typeface="+mj-ea"/>
              </a:rPr>
              <a:t>易和快速的原型设计（</a:t>
            </a:r>
            <a:r>
              <a:rPr lang="en-US" altLang="zh-CN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具有高度模块化，极简，和可扩充特性）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支持</a:t>
            </a:r>
            <a:r>
              <a:rPr lang="en-US" altLang="zh-CN" dirty="0">
                <a:latin typeface="+mj-ea"/>
                <a:ea typeface="+mj-ea"/>
              </a:rPr>
              <a:t>CNN</a:t>
            </a:r>
            <a:r>
              <a:rPr lang="zh-CN" altLang="en-US" dirty="0">
                <a:latin typeface="+mj-ea"/>
                <a:ea typeface="+mj-ea"/>
              </a:rPr>
              <a:t>和</a:t>
            </a:r>
            <a:r>
              <a:rPr lang="en-US" altLang="zh-CN" dirty="0">
                <a:latin typeface="+mj-ea"/>
                <a:ea typeface="+mj-ea"/>
              </a:rPr>
              <a:t>RNN</a:t>
            </a:r>
            <a:r>
              <a:rPr lang="zh-CN" altLang="en-US" dirty="0">
                <a:latin typeface="+mj-ea"/>
                <a:ea typeface="+mj-ea"/>
              </a:rPr>
              <a:t>，或二者的结合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无缝</a:t>
            </a:r>
            <a:r>
              <a:rPr lang="en-US" altLang="zh-CN" dirty="0">
                <a:latin typeface="+mj-ea"/>
                <a:ea typeface="+mj-ea"/>
              </a:rPr>
              <a:t>CPU</a:t>
            </a:r>
            <a:r>
              <a:rPr lang="zh-CN" altLang="en-US" dirty="0">
                <a:latin typeface="+mj-ea"/>
                <a:ea typeface="+mj-ea"/>
              </a:rPr>
              <a:t>和</a:t>
            </a:r>
            <a:r>
              <a:rPr lang="en-US" altLang="zh-CN" dirty="0">
                <a:latin typeface="+mj-ea"/>
                <a:ea typeface="+mj-ea"/>
              </a:rPr>
              <a:t>GPU</a:t>
            </a:r>
            <a:r>
              <a:rPr lang="zh-CN" altLang="en-US" dirty="0">
                <a:latin typeface="+mj-ea"/>
                <a:ea typeface="+mj-ea"/>
              </a:rPr>
              <a:t>切换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296" y="5038144"/>
            <a:ext cx="2161032" cy="14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快速开始：</a:t>
            </a:r>
            <a:r>
              <a:rPr lang="en-US" altLang="zh-CN" dirty="0"/>
              <a:t>30</a:t>
            </a:r>
            <a:r>
              <a:rPr lang="en-US" dirty="0"/>
              <a:t>s</a:t>
            </a:r>
            <a:r>
              <a:rPr lang="zh-CN" altLang="en-US" dirty="0"/>
              <a:t>上手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的核心数据结构是“模型”，模型是一种组织网络层的方式。</a:t>
            </a:r>
            <a:r>
              <a:rPr lang="en-US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中主要的模型是</a:t>
            </a:r>
            <a:r>
              <a:rPr lang="en-US" dirty="0">
                <a:latin typeface="+mj-ea"/>
                <a:ea typeface="+mj-ea"/>
              </a:rPr>
              <a:t>Sequential</a:t>
            </a:r>
            <a:r>
              <a:rPr lang="zh-CN" altLang="en-US" dirty="0">
                <a:latin typeface="+mj-ea"/>
                <a:ea typeface="+mj-ea"/>
              </a:rPr>
              <a:t>模型，</a:t>
            </a:r>
            <a:r>
              <a:rPr lang="en-US" dirty="0">
                <a:latin typeface="+mj-ea"/>
                <a:ea typeface="+mj-ea"/>
              </a:rPr>
              <a:t>Sequential</a:t>
            </a:r>
            <a:r>
              <a:rPr lang="zh-CN" altLang="en-US" dirty="0">
                <a:latin typeface="+mj-ea"/>
                <a:ea typeface="+mj-ea"/>
              </a:rPr>
              <a:t>是一系列网络层按顺序构成的栈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  <a:p>
            <a:r>
              <a:rPr lang="en-US" dirty="0">
                <a:latin typeface="+mj-ea"/>
                <a:ea typeface="+mj-ea"/>
              </a:rPr>
              <a:t>Sequential</a:t>
            </a:r>
            <a:r>
              <a:rPr lang="zh-CN" altLang="en-US" dirty="0">
                <a:latin typeface="+mj-ea"/>
                <a:ea typeface="+mj-ea"/>
              </a:rPr>
              <a:t>模型如</a:t>
            </a:r>
            <a:r>
              <a:rPr lang="zh-CN" altLang="en-US" dirty="0" smtClean="0">
                <a:latin typeface="+mj-ea"/>
                <a:ea typeface="+mj-ea"/>
              </a:rPr>
              <a:t>下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10364"/>
              </p:ext>
            </p:extLst>
          </p:nvPr>
        </p:nvGraphicFramePr>
        <p:xfrm>
          <a:off x="1126836" y="4331085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keras.models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Sequential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= Sequential()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3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将一些网络层通过</a:t>
            </a:r>
            <a:r>
              <a:rPr lang="en-US" altLang="zh-CN" dirty="0">
                <a:latin typeface="+mj-ea"/>
                <a:ea typeface="+mj-ea"/>
              </a:rPr>
              <a:t>.add()</a:t>
            </a:r>
            <a:r>
              <a:rPr lang="zh-CN" altLang="en-US" dirty="0">
                <a:latin typeface="+mj-ea"/>
                <a:ea typeface="+mj-ea"/>
              </a:rPr>
              <a:t>堆叠起来，就构成了一个模型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完</a:t>
            </a:r>
            <a:r>
              <a:rPr lang="zh-CN" altLang="en-US" dirty="0">
                <a:latin typeface="+mj-ea"/>
                <a:ea typeface="+mj-ea"/>
              </a:rPr>
              <a:t>成模型的搭建后，我们需要使用</a:t>
            </a:r>
            <a:r>
              <a:rPr lang="en-US" altLang="zh-CN" dirty="0">
                <a:latin typeface="+mj-ea"/>
                <a:ea typeface="+mj-ea"/>
              </a:rPr>
              <a:t>.compile()</a:t>
            </a:r>
            <a:r>
              <a:rPr lang="zh-CN" altLang="en-US" dirty="0">
                <a:latin typeface="+mj-ea"/>
                <a:ea typeface="+mj-ea"/>
              </a:rPr>
              <a:t>方法来编译模型：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9269"/>
              </p:ext>
            </p:extLst>
          </p:nvPr>
        </p:nvGraphicFramePr>
        <p:xfrm>
          <a:off x="1376218" y="2391448"/>
          <a:ext cx="81280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keras.layers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Dense, Activation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(Dense(units=64,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input_dim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(Activation("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(Dense(units=10))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(Activation("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2409"/>
              </p:ext>
            </p:extLst>
          </p:nvPr>
        </p:nvGraphicFramePr>
        <p:xfrm>
          <a:off x="1376218" y="5476477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(loss='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categorical_crossentropy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optimizer='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metrics=['accuracy'])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38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7877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完成模型编译后，我们在训练数据上按</a:t>
            </a:r>
            <a:r>
              <a:rPr lang="en-US" altLang="zh-CN" dirty="0">
                <a:latin typeface="+mj-ea"/>
                <a:ea typeface="+mj-ea"/>
              </a:rPr>
              <a:t>batch</a:t>
            </a:r>
            <a:r>
              <a:rPr lang="zh-CN" altLang="en-US" dirty="0">
                <a:latin typeface="+mj-ea"/>
                <a:ea typeface="+mj-ea"/>
              </a:rPr>
              <a:t>进行一定次数的迭代来训练网</a:t>
            </a:r>
            <a:r>
              <a:rPr lang="zh-CN" altLang="en-US" dirty="0" smtClean="0">
                <a:latin typeface="+mj-ea"/>
                <a:ea typeface="+mj-ea"/>
              </a:rPr>
              <a:t>络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随</a:t>
            </a:r>
            <a:r>
              <a:rPr lang="zh-CN" altLang="en-US" dirty="0">
                <a:latin typeface="+mj-ea"/>
                <a:ea typeface="+mj-ea"/>
              </a:rPr>
              <a:t>后，我们可以使用一行代码对我们的模型进行评估，看看模型的指标是否满足我们的要求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或者，我们可以使用我们的模型，对新的数据进行预测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37708"/>
              </p:ext>
            </p:extLst>
          </p:nvPr>
        </p:nvGraphicFramePr>
        <p:xfrm>
          <a:off x="1422400" y="1495605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model.fit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y_train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epochs=5,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=32)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89952"/>
              </p:ext>
            </p:extLst>
          </p:nvPr>
        </p:nvGraphicFramePr>
        <p:xfrm>
          <a:off x="1422400" y="3439859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loss_and_metrics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model.evaluate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=128)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35208"/>
              </p:ext>
            </p:extLst>
          </p:nvPr>
        </p:nvGraphicFramePr>
        <p:xfrm>
          <a:off x="1422400" y="4940768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classes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model.predict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=128)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9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凑近了看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来盘</a:t>
            </a:r>
            <a:r>
              <a:rPr lang="en-US" altLang="zh-CN" dirty="0" smtClean="0">
                <a:latin typeface="+mj-ea"/>
                <a:ea typeface="+mj-ea"/>
              </a:rPr>
              <a:t>CODE @</a:t>
            </a:r>
            <a:r>
              <a:rPr lang="en-US" altLang="zh-CN" dirty="0" smtClean="0">
                <a:latin typeface="+mj-ea"/>
                <a:ea typeface="+mj-ea"/>
                <a:hlinkClick r:id="rId3"/>
              </a:rPr>
              <a:t>HERE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13" y="2557173"/>
            <a:ext cx="9324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6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Resnet50</a:t>
            </a:r>
            <a:r>
              <a:rPr lang="zh-CN" altLang="en-US" dirty="0" smtClean="0"/>
              <a:t>、文档与栗子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4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C69C-6F92-491D-9213-8ACF8E53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2397-3420-441F-BDE7-932CD096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https://github.com/fchollet/keras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://keras.io/</a:t>
            </a:r>
            <a:endParaRPr lang="en-US" dirty="0"/>
          </a:p>
          <a:p>
            <a:r>
              <a:rPr lang="en-US" dirty="0">
                <a:hlinkClick r:id="rId4"/>
              </a:rPr>
              <a:t>http://keras-cn.readthedocs.io/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2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464</Words>
  <Application>Microsoft Office PowerPoint</Application>
  <PresentationFormat>Widescreen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这就是Keras</vt:lpstr>
      <vt:lpstr>快速开始：30s上手Keras</vt:lpstr>
      <vt:lpstr>编译模型</vt:lpstr>
      <vt:lpstr>PowerPoint Presentation</vt:lpstr>
      <vt:lpstr>凑近了看</vt:lpstr>
      <vt:lpstr>DEMO</vt:lpstr>
      <vt:lpstr>参考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</dc:title>
  <dc:creator>Yang Liu</dc:creator>
  <cp:lastModifiedBy>Yang Liu</cp:lastModifiedBy>
  <cp:revision>19</cp:revision>
  <dcterms:created xsi:type="dcterms:W3CDTF">2017-11-03T08:49:00Z</dcterms:created>
  <dcterms:modified xsi:type="dcterms:W3CDTF">2017-11-13T03:58:01Z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2017-11-03T08:49:08.2129628Z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