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54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4ED92-6C2D-42A1-889D-8092399B8C7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FB525-0BAA-41BC-8ADA-7B5EC2EC6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2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FB525-0BAA-41BC-8ADA-7B5EC2EC65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23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FB525-0BAA-41BC-8ADA-7B5EC2EC65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59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FB525-0BAA-41BC-8ADA-7B5EC2EC65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8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F8E5-EFA8-4AC9-BBDC-AD3156642FD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835-FD0D-4611-AE16-A9CAA54E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5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F8E5-EFA8-4AC9-BBDC-AD3156642FD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835-FD0D-4611-AE16-A9CAA54E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5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F8E5-EFA8-4AC9-BBDC-AD3156642FD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835-FD0D-4611-AE16-A9CAA54E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9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F8E5-EFA8-4AC9-BBDC-AD3156642FD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835-FD0D-4611-AE16-A9CAA54E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F8E5-EFA8-4AC9-BBDC-AD3156642FD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835-FD0D-4611-AE16-A9CAA54E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4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F8E5-EFA8-4AC9-BBDC-AD3156642FD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835-FD0D-4611-AE16-A9CAA54E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9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F8E5-EFA8-4AC9-BBDC-AD3156642FD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835-FD0D-4611-AE16-A9CAA54E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7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F8E5-EFA8-4AC9-BBDC-AD3156642FD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835-FD0D-4611-AE16-A9CAA54E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9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F8E5-EFA8-4AC9-BBDC-AD3156642FD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835-FD0D-4611-AE16-A9CAA54E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0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F8E5-EFA8-4AC9-BBDC-AD3156642FD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835-FD0D-4611-AE16-A9CAA54E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8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F8E5-EFA8-4AC9-BBDC-AD3156642FD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835-FD0D-4611-AE16-A9CAA54E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9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CF8E5-EFA8-4AC9-BBDC-AD3156642FD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3835-FD0D-4611-AE16-A9CAA54E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8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Seq2Seq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9D17C-9CAF-4CA3-AC60-BFC1E76BF537}"/>
              </a:ext>
            </a:extLst>
          </p:cNvPr>
          <p:cNvSpPr txBox="1"/>
          <p:nvPr/>
        </p:nvSpPr>
        <p:spPr>
          <a:xfrm>
            <a:off x="10318270" y="6244120"/>
            <a:ext cx="191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BingAds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组内分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享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刘杨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2018/01/05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59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1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https://github.com/tensorflow/nmt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6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16</Words>
  <Application>Microsoft Office PowerPoint</Application>
  <PresentationFormat>Widescreen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Office Theme</vt:lpstr>
      <vt:lpstr>Seq2Seq</vt:lpstr>
      <vt:lpstr>PowerPoint Presentation</vt:lpstr>
      <vt:lpstr>Reference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Seq2Seq</dc:title>
  <dc:creator>Yang Liu</dc:creator>
  <cp:lastModifiedBy>Yang Liu</cp:lastModifiedBy>
  <cp:revision>5</cp:revision>
  <dcterms:created xsi:type="dcterms:W3CDTF">2018-01-03T04:19:48Z</dcterms:created>
  <dcterms:modified xsi:type="dcterms:W3CDTF">2018-01-04T04:58:18Z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2018-01-03T04:19:57.1308179Z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