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CA314-816A-49D7-963A-CD9EFBA5957B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21F79-E11C-4C8F-A0DA-0FE33154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61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21F79-E11C-4C8F-A0DA-0FE33154B4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21F79-E11C-4C8F-A0DA-0FE33154B4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61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21F79-E11C-4C8F-A0DA-0FE33154B4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04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52DE-36C7-4725-876B-FDAD84BA2C97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7031-2F69-4786-8746-B7F2FE31F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6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52DE-36C7-4725-876B-FDAD84BA2C97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7031-2F69-4786-8746-B7F2FE31F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3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52DE-36C7-4725-876B-FDAD84BA2C97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7031-2F69-4786-8746-B7F2FE31F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4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52DE-36C7-4725-876B-FDAD84BA2C97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7031-2F69-4786-8746-B7F2FE31F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6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52DE-36C7-4725-876B-FDAD84BA2C97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7031-2F69-4786-8746-B7F2FE31F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3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52DE-36C7-4725-876B-FDAD84BA2C97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7031-2F69-4786-8746-B7F2FE31F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1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52DE-36C7-4725-876B-FDAD84BA2C97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7031-2F69-4786-8746-B7F2FE31F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9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52DE-36C7-4725-876B-FDAD84BA2C97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7031-2F69-4786-8746-B7F2FE31F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9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52DE-36C7-4725-876B-FDAD84BA2C97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7031-2F69-4786-8746-B7F2FE31F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4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52DE-36C7-4725-876B-FDAD84BA2C97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7031-2F69-4786-8746-B7F2FE31F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3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52DE-36C7-4725-876B-FDAD84BA2C97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7031-2F69-4786-8746-B7F2FE31F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6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852DE-36C7-4725-876B-FDAD84BA2C97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F7031-2F69-4786-8746-B7F2FE31F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9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R-net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12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://7xpqrs.com1.z0.glb.clouddn.com/Fhtyn80-JLdW1KKkJa8qXUshS6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883" y="1185740"/>
            <a:ext cx="8201025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75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06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</Words>
  <Application>Microsoft Office PowerPoint</Application>
  <PresentationFormat>Widescreen</PresentationFormat>
  <Paragraphs>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 Light</vt:lpstr>
      <vt:lpstr>Arial</vt:lpstr>
      <vt:lpstr>Calibri</vt:lpstr>
      <vt:lpstr>Calibri Light</vt:lpstr>
      <vt:lpstr>Office Theme</vt:lpstr>
      <vt:lpstr>R-net</vt:lpstr>
      <vt:lpstr>PowerPoint Presentation</vt:lpstr>
      <vt:lpstr>Reference 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R-net</dc:title>
  <dc:creator>Yang Liu</dc:creator>
  <cp:lastModifiedBy>Yang Liu</cp:lastModifiedBy>
  <cp:revision>4</cp:revision>
  <dcterms:created xsi:type="dcterms:W3CDTF">2018-01-16T05:00:47Z</dcterms:created>
  <dcterms:modified xsi:type="dcterms:W3CDTF">2018-01-19T06:27:58Z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2018-01-16T05:00:54.7790182Z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