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291C-2043-4E99-A9E9-282C2507764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5F88-A9A1-4D42-9B27-A1EC330A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Fakes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 Light</vt:lpstr>
      <vt:lpstr>Arial</vt:lpstr>
      <vt:lpstr>Calibri</vt:lpstr>
      <vt:lpstr>Calibri Light</vt:lpstr>
      <vt:lpstr>Office Theme</vt:lpstr>
      <vt:lpstr>Deep Fakes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DeepFakes</dc:title>
  <dc:creator>Yang Liu</dc:creator>
  <cp:lastModifiedBy>Yang Liu</cp:lastModifiedBy>
  <cp:revision>3</cp:revision>
  <dcterms:created xsi:type="dcterms:W3CDTF">2018-02-06T04:27:58Z</dcterms:created>
  <dcterms:modified xsi:type="dcterms:W3CDTF">2018-02-06T04:28:17Z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2018-02-06T04:28:08.5506094Z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