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8CAB-6907-4C65-9D64-0F66D796A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1580-4E94-46FB-A42D-EF13F269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4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6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580-4E94-46FB-A42D-EF13F269C4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1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6197-C6CC-4599-8327-AC1B0B210F9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VLC/caffe/wiki/Model-Zo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ytorch/vision" TargetMode="External"/><Relationship Id="rId4" Type="http://schemas.openxmlformats.org/officeDocument/2006/relationships/hyperlink" Target="https://github.com/tensorflow/model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01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some dataset of interest but it has &lt; ~1M images?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Deep </a:t>
            </a:r>
            <a:r>
              <a:rPr lang="en-US" dirty="0"/>
              <a:t>learning frameworks provide a “Model Zoo” </a:t>
            </a:r>
            <a:r>
              <a:rPr lang="en-US" dirty="0" smtClean="0"/>
              <a:t>of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/>
              <a:t>models so you don’t need to train your own</a:t>
            </a:r>
          </a:p>
          <a:p>
            <a:r>
              <a:rPr lang="en-US" dirty="0" err="1"/>
              <a:t>Caffe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github.com/BVLC/caffe/wiki/Model-Zoo</a:t>
            </a:r>
            <a:endParaRPr lang="en-US" dirty="0" smtClean="0"/>
          </a:p>
          <a:p>
            <a:r>
              <a:rPr lang="en-US" dirty="0" err="1" smtClean="0"/>
              <a:t>TensorFlow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github.com/tensorflow/models</a:t>
            </a:r>
            <a:endParaRPr lang="en-US" dirty="0" smtClean="0"/>
          </a:p>
          <a:p>
            <a:r>
              <a:rPr lang="en-US" dirty="0" err="1" smtClean="0"/>
              <a:t>PyTorch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github.com/pytorch/vision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Fei-Fei</a:t>
            </a:r>
            <a:r>
              <a:rPr lang="en-US" altLang="zh-CN" dirty="0" smtClean="0"/>
              <a:t> Li. </a:t>
            </a:r>
            <a:r>
              <a:rPr lang="en-US" dirty="0" smtClean="0"/>
              <a:t>CS231n</a:t>
            </a:r>
            <a:r>
              <a:rPr lang="en-US" dirty="0"/>
              <a:t>: Convolutional Neural Networks for Visual </a:t>
            </a:r>
            <a:r>
              <a:rPr lang="en-US" dirty="0" smtClean="0"/>
              <a:t>Recognition, Spring 2017</a:t>
            </a:r>
            <a:r>
              <a:rPr lang="en-US" dirty="0" smtClean="0"/>
              <a:t>.</a:t>
            </a:r>
          </a:p>
          <a:p>
            <a:r>
              <a:rPr lang="en-US"/>
              <a:t>https://github.com/flyyufelix/cnn_finetune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没有大量数据，想训练</a:t>
            </a:r>
            <a:r>
              <a:rPr lang="en-US" altLang="zh-CN" dirty="0"/>
              <a:t>CNN</a:t>
            </a:r>
            <a:r>
              <a:rPr lang="zh-CN" altLang="en-US" dirty="0"/>
              <a:t>，门都没有</a:t>
            </a:r>
            <a:r>
              <a:rPr lang="zh-CN" altLang="en-US" dirty="0" smtClean="0"/>
              <a:t>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Image result for 胡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1261">
            <a:off x="4036842" y="952908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</a:t>
            </a:r>
            <a:r>
              <a:rPr lang="zh-CN" altLang="en-US" dirty="0" smtClean="0"/>
              <a:t>移学习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8" y="1433116"/>
            <a:ext cx="2578894" cy="513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258" y="1433116"/>
            <a:ext cx="3564731" cy="5107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11" y="1433116"/>
            <a:ext cx="4000500" cy="50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6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893033"/>
              </p:ext>
            </p:extLst>
          </p:nvPr>
        </p:nvGraphicFramePr>
        <p:xfrm>
          <a:off x="4131246" y="1825623"/>
          <a:ext cx="7222554" cy="365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518">
                  <a:extLst>
                    <a:ext uri="{9D8B030D-6E8A-4147-A177-3AD203B41FA5}">
                      <a16:colId xmlns:a16="http://schemas.microsoft.com/office/drawing/2014/main" val="1612190405"/>
                    </a:ext>
                  </a:extLst>
                </a:gridCol>
                <a:gridCol w="2407518">
                  <a:extLst>
                    <a:ext uri="{9D8B030D-6E8A-4147-A177-3AD203B41FA5}">
                      <a16:colId xmlns:a16="http://schemas.microsoft.com/office/drawing/2014/main" val="2425645126"/>
                    </a:ext>
                  </a:extLst>
                </a:gridCol>
                <a:gridCol w="2407518">
                  <a:extLst>
                    <a:ext uri="{9D8B030D-6E8A-4147-A177-3AD203B41FA5}">
                      <a16:colId xmlns:a16="http://schemas.microsoft.com/office/drawing/2014/main" val="3457408858"/>
                    </a:ext>
                  </a:extLst>
                </a:gridCol>
              </a:tblGrid>
              <a:tr h="1218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similar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different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28203"/>
                  </a:ext>
                </a:extLst>
              </a:tr>
              <a:tr h="1218066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little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07079"/>
                  </a:ext>
                </a:extLst>
              </a:tr>
              <a:tr h="1218066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quite a lot of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9914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3" y="1248850"/>
            <a:ext cx="3843338" cy="48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9231"/>
              </p:ext>
            </p:extLst>
          </p:nvPr>
        </p:nvGraphicFramePr>
        <p:xfrm>
          <a:off x="4131246" y="1825623"/>
          <a:ext cx="7222554" cy="365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518">
                  <a:extLst>
                    <a:ext uri="{9D8B030D-6E8A-4147-A177-3AD203B41FA5}">
                      <a16:colId xmlns:a16="http://schemas.microsoft.com/office/drawing/2014/main" val="1612190405"/>
                    </a:ext>
                  </a:extLst>
                </a:gridCol>
                <a:gridCol w="2407518">
                  <a:extLst>
                    <a:ext uri="{9D8B030D-6E8A-4147-A177-3AD203B41FA5}">
                      <a16:colId xmlns:a16="http://schemas.microsoft.com/office/drawing/2014/main" val="2425645126"/>
                    </a:ext>
                  </a:extLst>
                </a:gridCol>
                <a:gridCol w="2407518">
                  <a:extLst>
                    <a:ext uri="{9D8B030D-6E8A-4147-A177-3AD203B41FA5}">
                      <a16:colId xmlns:a16="http://schemas.microsoft.com/office/drawing/2014/main" val="3457408858"/>
                    </a:ext>
                  </a:extLst>
                </a:gridCol>
              </a:tblGrid>
              <a:tr h="1218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similar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different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28203"/>
                  </a:ext>
                </a:extLst>
              </a:tr>
              <a:tr h="1218066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little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Linear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Classifier 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07079"/>
                  </a:ext>
                </a:extLst>
              </a:tr>
              <a:tr h="1218066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quite a lot of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Finetune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few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9914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3" y="1248850"/>
            <a:ext cx="3843338" cy="48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427403"/>
              </p:ext>
            </p:extLst>
          </p:nvPr>
        </p:nvGraphicFramePr>
        <p:xfrm>
          <a:off x="4131246" y="1825623"/>
          <a:ext cx="7222554" cy="3899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518">
                  <a:extLst>
                    <a:ext uri="{9D8B030D-6E8A-4147-A177-3AD203B41FA5}">
                      <a16:colId xmlns:a16="http://schemas.microsoft.com/office/drawing/2014/main" val="1612190405"/>
                    </a:ext>
                  </a:extLst>
                </a:gridCol>
                <a:gridCol w="2407518">
                  <a:extLst>
                    <a:ext uri="{9D8B030D-6E8A-4147-A177-3AD203B41FA5}">
                      <a16:colId xmlns:a16="http://schemas.microsoft.com/office/drawing/2014/main" val="2425645126"/>
                    </a:ext>
                  </a:extLst>
                </a:gridCol>
                <a:gridCol w="2407518">
                  <a:extLst>
                    <a:ext uri="{9D8B030D-6E8A-4147-A177-3AD203B41FA5}">
                      <a16:colId xmlns:a16="http://schemas.microsoft.com/office/drawing/2014/main" val="3457408858"/>
                    </a:ext>
                  </a:extLst>
                </a:gridCol>
              </a:tblGrid>
              <a:tr h="1218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similar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different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28203"/>
                  </a:ext>
                </a:extLst>
              </a:tr>
              <a:tr h="1218066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little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Linear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Classifier 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You’re in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trouble… Try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 classifier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different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07079"/>
                  </a:ext>
                </a:extLst>
              </a:tr>
              <a:tr h="1218066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quite a lot of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Finetune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few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Finetune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larger number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layers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9914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3" y="1248850"/>
            <a:ext cx="3843338" cy="48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</a:t>
            </a:r>
            <a:r>
              <a:rPr lang="zh-CN" altLang="en-US" dirty="0" smtClean="0"/>
              <a:t>习是为常态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1825625"/>
            <a:ext cx="1130046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</a:t>
            </a:r>
            <a:r>
              <a:rPr lang="zh-CN" altLang="en-US" dirty="0" smtClean="0"/>
              <a:t>习是为常态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46" y="1990076"/>
            <a:ext cx="1106424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</a:t>
            </a:r>
            <a:r>
              <a:rPr lang="zh-CN" altLang="en-US" dirty="0" smtClean="0"/>
              <a:t>习是为常态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2428220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210</Words>
  <Application>Microsoft Office PowerPoint</Application>
  <PresentationFormat>Widescreen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Transfer Learning</vt:lpstr>
      <vt:lpstr>没有大量数据，想训练CNN，门都没有！</vt:lpstr>
      <vt:lpstr>迁移学习</vt:lpstr>
      <vt:lpstr>PowerPoint Presentation</vt:lpstr>
      <vt:lpstr>PowerPoint Presentation</vt:lpstr>
      <vt:lpstr>PowerPoint Presentation</vt:lpstr>
      <vt:lpstr>迁移学习是为常态</vt:lpstr>
      <vt:lpstr>迁移学习是为常态</vt:lpstr>
      <vt:lpstr>迁移学习是为常态</vt:lpstr>
      <vt:lpstr>Takeaway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Yang Liu</dc:creator>
  <cp:lastModifiedBy>Yang Liu</cp:lastModifiedBy>
  <cp:revision>9</cp:revision>
  <dcterms:created xsi:type="dcterms:W3CDTF">2018-01-16T05:01:18Z</dcterms:created>
  <dcterms:modified xsi:type="dcterms:W3CDTF">2018-01-19T05:57:39Z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2018-01-16T05:01:24.4841531Z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