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FF04-4BD1-4EFB-BA48-96D42D49F41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C5CA4-ABEF-4243-B5BC-309A36713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1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C5CA4-ABEF-4243-B5BC-309A36713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4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2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6DC1-E4E6-438E-A76C-F2FAD875156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7EE6-F72D-4CBA-958D-793ED05A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810" TargetMode="External"/><Relationship Id="rId7" Type="http://schemas.openxmlformats.org/officeDocument/2006/relationships/hyperlink" Target="https://en.wikipedia.org/wiki/Scale-invariant_feature_transfor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arris_Corner_Detector" TargetMode="External"/><Relationship Id="rId5" Type="http://schemas.openxmlformats.org/officeDocument/2006/relationships/hyperlink" Target="http://programmingcomputervision.com/downloads/ProgrammingComputerVision_CCdraft.pdf" TargetMode="External"/><Relationship Id="rId4" Type="http://schemas.openxmlformats.org/officeDocument/2006/relationships/hyperlink" Target="https://www.amazon.com/Learning-OpenCV-Computer-Vision-Python-ebook/dp/B011746N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-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9619361" y="6244120"/>
            <a:ext cx="261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组内部分享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2017/11/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102" y="5170377"/>
            <a:ext cx="1063664" cy="1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2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局部图像描述子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很多机器视觉任务（如全景图、三维重建、物体跟踪等）需要在多张图片之间确认对应点。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Harris </a:t>
            </a:r>
            <a:r>
              <a:rPr lang="zh-CN" altLang="en-US" dirty="0" smtClean="0"/>
              <a:t>角点检测器</a:t>
            </a:r>
            <a:endParaRPr lang="en-US" altLang="zh-CN" dirty="0" smtClean="0"/>
          </a:p>
          <a:p>
            <a:r>
              <a:rPr lang="en-US" altLang="zh-CN" dirty="0" smtClean="0"/>
              <a:t>SIFT</a:t>
            </a:r>
            <a:r>
              <a:rPr lang="zh-CN" altLang="en-US" dirty="0" smtClean="0"/>
              <a:t>（尺度不变特征变换）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9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全景图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拍摄多张图片，拼成一张大图。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7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照相机标定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DoFs</a:t>
            </a:r>
            <a:r>
              <a:rPr lang="en-US" altLang="zh-CN" dirty="0" smtClean="0"/>
              <a:t> = 5+0+3+3 = 11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18" y="2681248"/>
            <a:ext cx="8658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增强现实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在图像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视频中放置虚拟物体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视差图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alculating dep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60" y="2053257"/>
            <a:ext cx="42862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8597590" y="3713356"/>
            <a:ext cx="635620" cy="138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isparity = x - x' = \frac{Bf}{Z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722" y="5550519"/>
            <a:ext cx="18573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1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https://classroom.udacity.com/courses/ud810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https://github.com/foamliu/computer_vision</a:t>
            </a:r>
          </a:p>
          <a:p>
            <a:r>
              <a:rPr lang="en-US" dirty="0" smtClean="0">
                <a:hlinkClick r:id="rId4"/>
              </a:rPr>
              <a:t>https://www.amazon.com/Learning-OpenCV-Computer-Vision-Python-ebook/dp/B011746NNK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http://programmingcomputervision.com/downloads/ProgrammingComputerVision_CCdraft.pdf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https://en.wikipedia.org/wiki/Harris_Corner_Detector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https://en.wikipedia.org/wiki/Scale-invariant_feature_transform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90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152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DEMO - computer vision</vt:lpstr>
      <vt:lpstr>局部图像描述子</vt:lpstr>
      <vt:lpstr>全景图</vt:lpstr>
      <vt:lpstr>照相机标定</vt:lpstr>
      <vt:lpstr>增强现实</vt:lpstr>
      <vt:lpstr>视差图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- computer vision</dc:title>
  <dc:creator>Yang Liu</dc:creator>
  <cp:lastModifiedBy>Yang Liu</cp:lastModifiedBy>
  <cp:revision>24</cp:revision>
  <dcterms:created xsi:type="dcterms:W3CDTF">2017-11-23T06:27:26Z</dcterms:created>
  <dcterms:modified xsi:type="dcterms:W3CDTF">2017-11-28T08:52:37Z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2017-11-23T06:28:30.5508152Z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