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BFF04-4BD1-4EFB-BA48-96D42D49F41F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C5CA4-ABEF-4243-B5BC-309A3671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7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C5CA4-ABEF-4243-B5BC-309A367139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14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C5CA4-ABEF-4243-B5BC-309A36713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7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C5CA4-ABEF-4243-B5BC-309A367139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4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C5CA4-ABEF-4243-B5BC-309A367139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4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C5CA4-ABEF-4243-B5BC-309A367139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2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C5CA4-ABEF-4243-B5BC-309A367139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11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C5CA4-ABEF-4243-B5BC-309A367139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5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4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5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1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2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1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8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3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2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6DC1-E4E6-438E-A76C-F2FAD875156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8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- computer 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9D17C-9CAF-4CA3-AC60-BFC1E76BF537}"/>
              </a:ext>
            </a:extLst>
          </p:cNvPr>
          <p:cNvSpPr txBox="1"/>
          <p:nvPr/>
        </p:nvSpPr>
        <p:spPr>
          <a:xfrm>
            <a:off x="9619361" y="6244120"/>
            <a:ext cx="2613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BingAds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UCM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组内部分享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2017/11/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12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局部图像描述子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很多机器视觉任务（如全景图、三维重建、物体跟踪等）需要在多张图片之间确认对应点。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Harris </a:t>
            </a:r>
            <a:r>
              <a:rPr lang="zh-CN" altLang="en-US" dirty="0" smtClean="0"/>
              <a:t>角点检测器</a:t>
            </a:r>
            <a:endParaRPr lang="en-US" altLang="zh-CN" dirty="0" smtClean="0"/>
          </a:p>
          <a:p>
            <a:r>
              <a:rPr lang="en-US" altLang="zh-CN" dirty="0" smtClean="0"/>
              <a:t>SIFT</a:t>
            </a:r>
            <a:r>
              <a:rPr lang="zh-CN" altLang="en-US" dirty="0" smtClean="0"/>
              <a:t>（尺度不变特征变换）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9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全景图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拍摄多张图片，拼成一张大图。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7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照相机标定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3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增强现实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在图像中放置虚拟物体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6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点云与视差图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9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https://en.wikipedia.org/wiki/Harris_Corner_Detector</a:t>
            </a:r>
          </a:p>
          <a:p>
            <a:r>
              <a:rPr lang="en-US" dirty="0" smtClean="0"/>
              <a:t>http://www.cse.psu.edu/~rtc12/CSE486/lecture06.pdf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0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137</Words>
  <Application>Microsoft Office PowerPoint</Application>
  <PresentationFormat>Widescreen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Theme</vt:lpstr>
      <vt:lpstr>DEMO - computer vision</vt:lpstr>
      <vt:lpstr>局部图像描述子</vt:lpstr>
      <vt:lpstr>全景图</vt:lpstr>
      <vt:lpstr>照相机标定</vt:lpstr>
      <vt:lpstr>增强现实</vt:lpstr>
      <vt:lpstr>点云与视差图</vt:lpstr>
      <vt:lpstr>参考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- computer vision</dc:title>
  <dc:creator>Yang Liu</dc:creator>
  <cp:lastModifiedBy>Yang Liu</cp:lastModifiedBy>
  <cp:revision>9</cp:revision>
  <dcterms:created xsi:type="dcterms:W3CDTF">2017-11-23T06:27:26Z</dcterms:created>
  <dcterms:modified xsi:type="dcterms:W3CDTF">2017-11-23T06:55:40Z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2017-11-23T06:28:30.5508152Z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