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BABA"/>
    <a:srgbClr val="EAB2B2"/>
    <a:srgbClr val="C3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8AA83-5AA8-8FA9-B41E-E5AC30D89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4A216F-2142-229E-12EA-108A54722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48D81-C5DE-AECB-3F6E-9451E5337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D2E4-145E-420E-A29E-B7526387CC35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3B6A70-B164-98C6-D8C5-F7BE0F20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2AE036-4D69-3C3B-6AA6-1E483B81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2F6E-C6AA-4F24-86F4-FCFC0EF5D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71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AFFD1-1B43-9F04-A8AE-1E8022ABD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C39C90-7F48-AF39-E97A-D76C11431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6482C4-CE4B-8CE8-F8BB-6CACC55D4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D2E4-145E-420E-A29E-B7526387CC35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EC2B4-78F5-F328-40DA-14C148C7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8A0B8-DA83-4B45-7293-A7600C87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2F6E-C6AA-4F24-86F4-FCFC0EF5D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55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54173F-4D68-2098-D78C-9FD4520C3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FE0EB9-E760-6B11-F48F-62E2435AC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E2C9E8-3F2D-1D49-16DC-FCF357B53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D2E4-145E-420E-A29E-B7526387CC35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FF6FCE-5E91-8015-4CE3-41255777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5C288-D65E-E903-1715-80834242B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2F6E-C6AA-4F24-86F4-FCFC0EF5D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4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7FE24-C935-3699-BDF6-A9EA0ED15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EFD974-BCD8-4C7E-51B2-100CCCA77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D80C0-2994-9FDE-70E8-82A300FC4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D2E4-145E-420E-A29E-B7526387CC35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3849B4-7ED6-7142-D04B-86267CA1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72447A-D45F-922F-792A-2EE9D281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2F6E-C6AA-4F24-86F4-FCFC0EF5D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0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73932-4C43-5BEF-E2D4-FCAC85E5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A5A7C2-B807-9C20-FFF5-214F1DBEF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10461-2C6F-1BBD-438B-E9BD08397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D2E4-145E-420E-A29E-B7526387CC35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F30508-6BCD-A211-1F4B-A053C151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DF023D-A70E-3CD5-A4C7-59774777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2F6E-C6AA-4F24-86F4-FCFC0EF5D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563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98381-8B2D-0830-432B-52EDB83D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71D7C-9E39-BFA0-CB55-AE605710B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337B36-7C63-849D-533B-65DBB671D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A96D7F-AAFA-AEFC-99FA-4B4A589E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D2E4-145E-420E-A29E-B7526387CC35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B3DA12-53B0-5BCD-947C-99526C21C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6B0919-5683-8575-73E7-30FC38F1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2F6E-C6AA-4F24-86F4-FCFC0EF5D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88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D1364-8169-1A8B-52EE-F22B41CCE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1709A0-A2CE-7B02-F9E6-3EBAD2464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ED2B26-7EFE-B55F-F56A-8CE4ED0C3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000E44-D208-28D8-581F-4B28256CA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7A1E4D-0E67-4361-3446-38B63EC22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B265BA-E483-2011-6511-86302694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D2E4-145E-420E-A29E-B7526387CC35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2B8BA8-F481-D50F-108B-C310C29F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234D6F-B071-0A5F-DD39-48E431E1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2F6E-C6AA-4F24-86F4-FCFC0EF5D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42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73458-43D2-0AE8-048F-F288F164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83B067-84F2-BC52-772C-33C8AD8E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D2E4-145E-420E-A29E-B7526387CC35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876D9B-0401-343F-552A-29CEF9F2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3F60B1-899B-8BEB-FE5C-B485254C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2F6E-C6AA-4F24-86F4-FCFC0EF5D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74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2832A9-EF2B-23EA-8D2D-418E9601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D2E4-145E-420E-A29E-B7526387CC35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A74ABC-4071-DBFC-8A49-A1CA43E0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471EBF-13D4-F82A-9733-CDC88C01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2F6E-C6AA-4F24-86F4-FCFC0EF5D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66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7E355-110B-C8F3-3E16-831672471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B544EF-B968-91B5-816E-CC31DC3CF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97BFBB-9FFA-D1B6-7557-A7A7B1683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F30A74-C625-B135-99D8-9E5600A94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D2E4-145E-420E-A29E-B7526387CC35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ACEE5-1EC9-B4CC-5FD5-BA21BF7A4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06DEAA-F2BE-9030-2176-E167DE111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2F6E-C6AA-4F24-86F4-FCFC0EF5D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04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18DC1-110B-00CD-CFF5-B722BB500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8817BF-EEFA-AEA7-0C52-16EAF4FB4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5C9863-6652-221A-8760-9D05C41BC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BA2575-9DCB-BD26-D250-69EFA24B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D2E4-145E-420E-A29E-B7526387CC35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E8B5F-AEF5-1F81-E43B-D505FA159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92FEE-5DDB-B39F-1553-2D8BD027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2F6E-C6AA-4F24-86F4-FCFC0EF5D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84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25B1E1-25C6-22BE-0825-F5F97DA8A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D530C4-39D6-9F3E-DC37-BD09794FF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447A1B-A95B-228F-55DE-206357103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2D2E4-145E-420E-A29E-B7526387CC35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AED8C-84AA-6128-9640-8D327403F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2FF3E7-CDCA-5C08-25C2-2F19721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D2F6E-C6AA-4F24-86F4-FCFC0EF5D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17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35B467-418C-1DC9-1248-11FDD3241688}"/>
              </a:ext>
            </a:extLst>
          </p:cNvPr>
          <p:cNvSpPr/>
          <p:nvPr/>
        </p:nvSpPr>
        <p:spPr>
          <a:xfrm>
            <a:off x="1026367" y="559837"/>
            <a:ext cx="2869163" cy="2869163"/>
          </a:xfrm>
          <a:prstGeom prst="rect">
            <a:avLst/>
          </a:prstGeom>
          <a:solidFill>
            <a:srgbClr val="E2BABA"/>
          </a:solidFill>
          <a:ln w="57150">
            <a:solidFill>
              <a:srgbClr val="C3F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63500" prstMaterial="plastic">
              <a:bevelT w="88900" h="152400"/>
              <a:bevelB w="25400" h="101600"/>
            </a:sp3d>
          </a:bodyPr>
          <a:lstStyle/>
          <a:p>
            <a:pPr algn="ctr"/>
            <a:r>
              <a:rPr lang="en-US" altLang="ko-KR" sz="23900" b="1">
                <a:solidFill>
                  <a:srgbClr val="C00000"/>
                </a:solidFill>
                <a:effectLst>
                  <a:glow rad="63500">
                    <a:srgbClr val="C00000">
                      <a:alpha val="40000"/>
                    </a:srgbClr>
                  </a:glow>
                  <a:outerShdw blurRad="63500" sx="104000" sy="104000" algn="ctr" rotWithShape="0">
                    <a:schemeClr val="bg1">
                      <a:alpha val="40000"/>
                    </a:schemeClr>
                  </a:outerShdw>
                </a:effectLst>
              </a:rPr>
              <a:t>X</a:t>
            </a:r>
            <a:endParaRPr lang="ko-KR" altLang="en-US" sz="23900" b="1">
              <a:solidFill>
                <a:srgbClr val="C00000"/>
              </a:solidFill>
              <a:effectLst>
                <a:glow rad="63500">
                  <a:srgbClr val="C00000">
                    <a:alpha val="40000"/>
                  </a:srgbClr>
                </a:glow>
                <a:outerShdw blurRad="63500" sx="104000" sy="104000" algn="ctr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E39A01-2A1E-7BBF-3813-521D1D0F4E88}"/>
              </a:ext>
            </a:extLst>
          </p:cNvPr>
          <p:cNvSpPr/>
          <p:nvPr/>
        </p:nvSpPr>
        <p:spPr>
          <a:xfrm>
            <a:off x="5489800" y="0"/>
            <a:ext cx="4210245" cy="68326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23900" b="1" cap="none" spc="0">
                <a:solidFill>
                  <a:srgbClr val="0070C0"/>
                </a:solidFill>
                <a:effectLst/>
              </a:rPr>
              <a:t>O</a:t>
            </a:r>
            <a:r>
              <a:rPr lang="en-US" altLang="ko-KR" sz="19900" b="1" cap="none" spc="0">
                <a:solidFill>
                  <a:srgbClr val="0070C0"/>
                </a:solidFill>
                <a:effectLst/>
              </a:rPr>
              <a:t> </a:t>
            </a:r>
            <a:r>
              <a:rPr lang="en-US" altLang="ko-KR" sz="19900" b="1" cap="none" spc="0">
                <a:solidFill>
                  <a:srgbClr val="C00000"/>
                </a:solidFill>
                <a:effectLst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60943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이효중</dc:creator>
  <cp:lastModifiedBy>이효중</cp:lastModifiedBy>
  <cp:revision>1</cp:revision>
  <dcterms:created xsi:type="dcterms:W3CDTF">2022-11-04T07:00:20Z</dcterms:created>
  <dcterms:modified xsi:type="dcterms:W3CDTF">2022-11-04T07:21:27Z</dcterms:modified>
</cp:coreProperties>
</file>