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24CD-BA08-A80D-6727-711EFCA0D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8E573-8A13-A110-218E-798064078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43C1-0A02-D81E-011F-B22BD5EC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0197-8DFB-481D-80C0-B90918BCBDE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F002F-9511-0B5B-8006-677B0FC3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BA87-394A-D800-5088-1D91722D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36B9-6DC6-49AC-9E4A-5CC38388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9118-6B18-7004-7237-3D902387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0312A-4D9F-3F63-499F-43D354C31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3821-17DA-4032-EC32-1A67BD86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0197-8DFB-481D-80C0-B90918BCBDE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A33F-66CA-6E30-11B8-0495E124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05C1-5824-FB22-D2EC-311C0E66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36B9-6DC6-49AC-9E4A-5CC38388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CCAC9-E3DB-6658-4619-C5BA3EE95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C339-2D4C-E77F-5D82-83115352C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275F5-8224-F77E-10BA-47A1BA16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0197-8DFB-481D-80C0-B90918BCBDE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0B35-0D5A-6B49-372E-D2AAB309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F4E6-8522-DED7-EA4C-192316AC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36B9-6DC6-49AC-9E4A-5CC38388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70AB-8FFC-6BA5-2A95-8D3F3A1D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85A4-15C8-A776-B9C7-F036C550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1D6A2-6E01-51D4-CEC6-80E7A784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0197-8DFB-481D-80C0-B90918BCBDE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737F-A213-690E-C3F4-0DD95161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0A1A0-C482-EFAF-7539-86010B5F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36B9-6DC6-49AC-9E4A-5CC38388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0316-3C34-D601-FC3D-317402DA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83B48-D37B-D1B4-416C-9FBEFAB10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FBCDF-F4D9-EA5F-CAA1-E25992F5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0197-8DFB-481D-80C0-B90918BCBDE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E6FA-3493-F341-86F9-43D2D4C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40D8-ADD9-24B3-63D4-B7904D75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36B9-6DC6-49AC-9E4A-5CC38388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5647-D541-B7A8-1CB3-0F3724B7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28DB-D7C4-72E7-B36D-240EC5D94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12D45-A803-4505-9B4E-EE51E770F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DD0DB-2A3C-ED6D-BB29-398559E6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0197-8DFB-481D-80C0-B90918BCBDE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35148-055F-E052-382A-D7E5D6E3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456F6-1A23-F027-63FB-F5270581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36B9-6DC6-49AC-9E4A-5CC38388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0322-3219-4AC7-7E33-07D49E30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CE84F-7167-AF1B-8476-6BBE4D2F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3284C-64DB-D526-AFC4-ED857DC4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1E2B6-5E58-AE72-CD12-8465B55C9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EB021-F4D5-2D12-6B40-10894761D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AF486-9BBB-54FD-8B43-48130F37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0197-8DFB-481D-80C0-B90918BCBDE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C64A5-8E72-CF17-F5D9-E6F41C69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F9F5E-BC75-1BD7-0D17-039CE674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36B9-6DC6-49AC-9E4A-5CC38388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8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CD2C-3998-F8CB-BAF3-CE63E3F5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4C34E-2398-78BA-B4E9-DE5758FE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0197-8DFB-481D-80C0-B90918BCBDE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769CD-578C-2E52-7CC8-952F1C77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4F9AD-CAEA-D8E2-C535-0CBA0817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36B9-6DC6-49AC-9E4A-5CC38388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6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7F59A-F045-9772-DEB4-FA639078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0197-8DFB-481D-80C0-B90918BCBDE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EFACB-C014-CC48-D165-AAD31C71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919D-933E-6B52-4991-C89FCFFB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36B9-6DC6-49AC-9E4A-5CC38388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6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DA86-A949-FB71-3F13-2385774C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8FB2-2C33-8FA4-6808-3B9A50A7D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97B98-1917-6FAF-717D-D0A9591E5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0EC8C-46AD-7275-BFC4-A800B1AD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0197-8DFB-481D-80C0-B90918BCBDE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2EEC6-76C7-4367-E893-1FC4E621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C0FF7-D651-FB05-3DC4-5B39539F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36B9-6DC6-49AC-9E4A-5CC38388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9416-CB67-DD83-A968-A5D76BC3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12B6C-51EC-0C73-D15B-0A7575DCC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960E4-851B-A0A5-6D47-2FAFAD48D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2E27E-A77E-DABF-B4D2-44B142C6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0197-8DFB-481D-80C0-B90918BCBDE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9ADB2-96F7-F960-148B-2ECFF447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DAC9-75B3-5E79-48F7-AE009D9F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36B9-6DC6-49AC-9E4A-5CC38388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6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73F63-CC36-D6A6-FF9A-53A48C7F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AB24F-A622-25C9-9DBA-90C35A4E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1D6C1-4A0C-4937-CCF3-6F0EED96D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60197-8DFB-481D-80C0-B90918BCBDE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9119-504F-1D5B-1154-BB8E51D41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F02BE-4A1A-55C9-C66D-15FF192D4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836B9-6DC6-49AC-9E4A-5CC38388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A531DE-9D76-17F4-962B-90E6DACF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2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Femi obembe</dc:creator>
  <cp:lastModifiedBy>Femi obembe</cp:lastModifiedBy>
  <cp:revision>1</cp:revision>
  <dcterms:created xsi:type="dcterms:W3CDTF">2022-08-20T01:14:38Z</dcterms:created>
  <dcterms:modified xsi:type="dcterms:W3CDTF">2022-08-20T01:20:01Z</dcterms:modified>
</cp:coreProperties>
</file>