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AEF2E3F9-F2FF-429B-A59C-07C399B43CC7}">
          <p14:sldIdLst>
            <p14:sldId id="257"/>
            <p14:sldId id="256"/>
            <p14:sldId id="260"/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2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FBB-1A82-4E6B-AFA6-BF785C773A5B}" type="datetimeFigureOut">
              <a:rPr lang="de-DE" smtClean="0"/>
              <a:t>25.05.2014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272C-A35F-40FA-B6D6-DB68A9222A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016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FBB-1A82-4E6B-AFA6-BF785C773A5B}" type="datetimeFigureOut">
              <a:rPr lang="de-DE" smtClean="0"/>
              <a:t>25.05.2014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272C-A35F-40FA-B6D6-DB68A9222A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84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FBB-1A82-4E6B-AFA6-BF785C773A5B}" type="datetimeFigureOut">
              <a:rPr lang="de-DE" smtClean="0"/>
              <a:t>25.05.2014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272C-A35F-40FA-B6D6-DB68A9222A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733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FBB-1A82-4E6B-AFA6-BF785C773A5B}" type="datetimeFigureOut">
              <a:rPr lang="de-DE" smtClean="0"/>
              <a:t>25.05.2014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272C-A35F-40FA-B6D6-DB68A9222A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94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FBB-1A82-4E6B-AFA6-BF785C773A5B}" type="datetimeFigureOut">
              <a:rPr lang="de-DE" smtClean="0"/>
              <a:t>25.05.2014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272C-A35F-40FA-B6D6-DB68A9222A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0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FBB-1A82-4E6B-AFA6-BF785C773A5B}" type="datetimeFigureOut">
              <a:rPr lang="de-DE" smtClean="0"/>
              <a:t>25.05.2014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272C-A35F-40FA-B6D6-DB68A9222A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5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FBB-1A82-4E6B-AFA6-BF785C773A5B}" type="datetimeFigureOut">
              <a:rPr lang="de-DE" smtClean="0"/>
              <a:t>25.05.2014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272C-A35F-40FA-B6D6-DB68A9222A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55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FBB-1A82-4E6B-AFA6-BF785C773A5B}" type="datetimeFigureOut">
              <a:rPr lang="de-DE" smtClean="0"/>
              <a:t>25.05.2014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272C-A35F-40FA-B6D6-DB68A9222A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32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FBB-1A82-4E6B-AFA6-BF785C773A5B}" type="datetimeFigureOut">
              <a:rPr lang="de-DE" smtClean="0"/>
              <a:t>25.05.2014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272C-A35F-40FA-B6D6-DB68A9222A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563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FBB-1A82-4E6B-AFA6-BF785C773A5B}" type="datetimeFigureOut">
              <a:rPr lang="de-DE" smtClean="0"/>
              <a:t>25.05.2014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272C-A35F-40FA-B6D6-DB68A9222A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465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FBB-1A82-4E6B-AFA6-BF785C773A5B}" type="datetimeFigureOut">
              <a:rPr lang="de-DE" smtClean="0"/>
              <a:t>25.05.2014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272C-A35F-40FA-B6D6-DB68A9222A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583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F6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76FBB-1A82-4E6B-AFA6-BF785C773A5B}" type="datetimeFigureOut">
              <a:rPr lang="de-DE" smtClean="0"/>
              <a:t>25.05.2014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3272C-A35F-40FA-B6D6-DB68A9222A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294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254885"/>
            <a:ext cx="12192000" cy="2231771"/>
          </a:xfrm>
        </p:spPr>
        <p:txBody>
          <a:bodyPr>
            <a:noAutofit/>
          </a:bodyPr>
          <a:lstStyle/>
          <a:p>
            <a:pPr algn="ctr"/>
            <a:r>
              <a:rPr lang="de-DE" sz="7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de-DE" sz="7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de-DE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de-DE" sz="7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0" y="1051096"/>
            <a:ext cx="12192000" cy="22317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8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68" y="1201567"/>
            <a:ext cx="9378663" cy="445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54" y="3400293"/>
            <a:ext cx="1247255" cy="124725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75" y="562824"/>
            <a:ext cx="1861214" cy="186121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387" y="1493431"/>
            <a:ext cx="1586287" cy="158628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889" y="1517249"/>
            <a:ext cx="1586287" cy="1586287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610" y="5289721"/>
            <a:ext cx="975341" cy="975341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13" y="5547121"/>
            <a:ext cx="717941" cy="717941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07" y="5547121"/>
            <a:ext cx="717941" cy="7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2" y="1714500"/>
            <a:ext cx="35718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50" y="1439670"/>
            <a:ext cx="1946197" cy="359903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732" y="1665985"/>
            <a:ext cx="3146405" cy="3146405"/>
          </a:xfrm>
          <a:prstGeom prst="rect">
            <a:avLst/>
          </a:prstGeom>
        </p:spPr>
      </p:pic>
      <p:cxnSp>
        <p:nvCxnSpPr>
          <p:cNvPr id="19" name="Gerade Verbindung mit Pfeil 18"/>
          <p:cNvCxnSpPr/>
          <p:nvPr/>
        </p:nvCxnSpPr>
        <p:spPr>
          <a:xfrm>
            <a:off x="3677558" y="3433499"/>
            <a:ext cx="787400" cy="0"/>
          </a:xfrm>
          <a:prstGeom prst="straightConnector1">
            <a:avLst/>
          </a:prstGeom>
          <a:ln w="88900">
            <a:solidFill>
              <a:schemeClr val="bg1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7257053" y="3218394"/>
            <a:ext cx="787400" cy="0"/>
          </a:xfrm>
          <a:prstGeom prst="straightConnector1">
            <a:avLst/>
          </a:prstGeom>
          <a:ln w="88900">
            <a:solidFill>
              <a:schemeClr val="bg1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 flipV="1">
            <a:off x="7257054" y="3682476"/>
            <a:ext cx="787399" cy="9149"/>
          </a:xfrm>
          <a:prstGeom prst="straightConnector1">
            <a:avLst/>
          </a:prstGeom>
          <a:ln w="88900">
            <a:solidFill>
              <a:schemeClr val="bg1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1" y="2253877"/>
            <a:ext cx="2359244" cy="235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Math.random();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Math.random();</dc:title>
  <dc:creator>Daniel Hitzel</dc:creator>
  <cp:lastModifiedBy>Daniel Hitzel</cp:lastModifiedBy>
  <cp:revision>9</cp:revision>
  <dcterms:created xsi:type="dcterms:W3CDTF">2014-05-25T07:51:00Z</dcterms:created>
  <dcterms:modified xsi:type="dcterms:W3CDTF">2014-05-25T09:37:58Z</dcterms:modified>
</cp:coreProperties>
</file>