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7" r:id="rId4"/>
    <p:sldId id="270" r:id="rId5"/>
    <p:sldId id="272" r:id="rId6"/>
    <p:sldId id="271" r:id="rId7"/>
    <p:sldId id="274" r:id="rId8"/>
    <p:sldId id="275" r:id="rId9"/>
    <p:sldId id="276" r:id="rId10"/>
  </p:sldIdLst>
  <p:sldSz cx="12195175" cy="6859588"/>
  <p:notesSz cx="6858000" cy="9144000"/>
  <p:defaultTextStyle>
    <a:lvl1pPr marL="0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1pPr>
    <a:lvl2pPr marL="609603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2pPr>
    <a:lvl3pPr marL="1219206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3pPr>
    <a:lvl4pPr marL="1828810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4pPr>
    <a:lvl5pPr marL="2438412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5pPr>
    <a:lvl6pPr marL="3048015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6pPr>
    <a:lvl7pPr marL="3657618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7pPr>
    <a:lvl8pPr marL="4267221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8pPr>
    <a:lvl9pPr marL="4876825" algn="l" rtl="0" latinLnBrk="0">
      <a:defRPr lang="pt-BR" sz="24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74" autoAdjust="0"/>
    <p:restoredTop sz="98387" autoAdjust="0"/>
  </p:normalViewPr>
  <p:slideViewPr>
    <p:cSldViewPr>
      <p:cViewPr>
        <p:scale>
          <a:sx n="66" d="100"/>
          <a:sy n="66" d="100"/>
        </p:scale>
        <p:origin x="-600" y="-228"/>
      </p:cViewPr>
      <p:guideLst>
        <p:guide orient="horz" pos="2161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rPr/>
              <a:pPr/>
              <a:t>30/06/2006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1pPr>
    <a:lvl2pPr marL="609603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2pPr>
    <a:lvl3pPr marL="1219206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3pPr>
    <a:lvl4pPr marL="1828810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4pPr>
    <a:lvl5pPr marL="2438412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5pPr>
    <a:lvl6pPr marL="3048015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6pPr>
    <a:lvl7pPr marL="3657618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7pPr>
    <a:lvl8pPr marL="4267221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8pPr>
    <a:lvl9pPr marL="4876825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2416"/>
            <a:ext cx="12195175" cy="8871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12195" y="6054731"/>
            <a:ext cx="3000013" cy="7133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3146355" y="6045585"/>
            <a:ext cx="9048820" cy="71339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50420" y="6051438"/>
            <a:ext cx="8689062" cy="685959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3700">
                <a:solidFill>
                  <a:srgbClr val="FFFFFF"/>
                </a:solidFill>
              </a:defRPr>
            </a:lvl1pPr>
            <a:lvl2pPr marL="609603" indent="0" algn="ctr" eaLnBrk="1" latinLnBrk="0" hangingPunct="1">
              <a:buNone/>
            </a:lvl2pPr>
            <a:lvl3pPr marL="1219206" indent="0" algn="ctr" eaLnBrk="1" latinLnBrk="0" hangingPunct="1">
              <a:buNone/>
            </a:lvl3pPr>
            <a:lvl4pPr marL="1828810" indent="0" algn="ctr" eaLnBrk="1" latinLnBrk="0" hangingPunct="1">
              <a:buNone/>
            </a:lvl4pPr>
            <a:lvl5pPr marL="2438412" indent="0" algn="ctr" eaLnBrk="1" latinLnBrk="0" hangingPunct="1">
              <a:buNone/>
            </a:lvl5pPr>
            <a:lvl6pPr marL="3048015" indent="0" algn="ctr" eaLnBrk="1" latinLnBrk="0" hangingPunct="1">
              <a:buNone/>
            </a:lvl6pPr>
            <a:lvl7pPr marL="3657618" indent="0" algn="ctr" eaLnBrk="1" latinLnBrk="0" hangingPunct="1">
              <a:buNone/>
            </a:lvl7pPr>
            <a:lvl8pPr marL="4267221" indent="0" algn="ctr" eaLnBrk="1" latinLnBrk="0" hangingPunct="1">
              <a:buNone/>
            </a:lvl8pPr>
            <a:lvl9pPr marL="4876825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27" y="6070105"/>
            <a:ext cx="2743914" cy="685959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7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 smtClean="0">
                <a:solidFill>
                  <a:srgbClr val="FFFFFF"/>
                </a:solidFill>
              </a:rPr>
              <a:pPr algn="ctr"/>
              <a:t>12/10/2019</a:t>
            </a:fld>
            <a:endParaRPr kumimoji="0" lang="pt-BR" sz="27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248" y="236593"/>
            <a:ext cx="7825237" cy="365210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70778" y="228653"/>
            <a:ext cx="1117891" cy="381088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3150420" y="3124925"/>
            <a:ext cx="8638249" cy="2718429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9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3012" y="1803817"/>
            <a:ext cx="10874031" cy="436981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278" y="2743837"/>
            <a:ext cx="9499957" cy="1673613"/>
          </a:xfrm>
        </p:spPr>
        <p:txBody>
          <a:bodyPr anchor="t"/>
          <a:lstStyle>
            <a:lvl1pPr eaLnBrk="1" latinLnBrk="0" hangingPunct="1">
              <a:buNone/>
              <a:defRPr kumimoji="0" lang="pt-BR" sz="37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21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9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354"/>
            <a:ext cx="12195175" cy="114326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600572"/>
            <a:ext cx="1727650" cy="99082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829276" y="1600572"/>
            <a:ext cx="10365899" cy="99082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9276" y="1600572"/>
            <a:ext cx="10162646" cy="990829"/>
          </a:xfrm>
        </p:spPr>
        <p:txBody>
          <a:bodyPr/>
          <a:lstStyle>
            <a:lvl1pPr algn="l" eaLnBrk="1" latinLnBrk="0" hangingPunct="1">
              <a:buNone/>
              <a:defRPr kumimoji="0" lang="pt-BR" sz="59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3008"/>
            <a:ext cx="1727650" cy="701838"/>
          </a:xfrm>
        </p:spPr>
        <p:txBody>
          <a:bodyPr>
            <a:noAutofit/>
          </a:bodyPr>
          <a:lstStyle>
            <a:lvl1pPr eaLnBrk="1" latinLnBrk="0" hangingPunct="1">
              <a:defRPr kumimoji="0" lang="pt-BR" sz="32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32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32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3012" y="1803819"/>
            <a:ext cx="5182949" cy="435917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61550" y="1803818"/>
            <a:ext cx="5182949" cy="435917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9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77" y="157516"/>
            <a:ext cx="10874031" cy="1341431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3012" y="2560350"/>
            <a:ext cx="5182949" cy="350601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2467" y="2560350"/>
            <a:ext cx="5182949" cy="350601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9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3012" y="1816803"/>
            <a:ext cx="5182949" cy="70730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7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2467" y="1816803"/>
            <a:ext cx="5182949" cy="70730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7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9847"/>
            <a:ext cx="711385" cy="381088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12" y="157516"/>
            <a:ext cx="10874031" cy="1341431"/>
          </a:xfrm>
        </p:spPr>
        <p:txBody>
          <a:bodyPr anchor="b"/>
          <a:lstStyle>
            <a:lvl1pPr algn="l" eaLnBrk="1" latinLnBrk="0" hangingPunct="1">
              <a:buNone/>
              <a:defRPr kumimoji="0" lang="pt-BR" sz="5600" b="0"/>
            </a:lvl1pPr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011" y="1905441"/>
            <a:ext cx="2134156" cy="416656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2881" tIns="243841" rIns="182881" bIns="121920"/>
          <a:lstStyle>
            <a:lvl1pPr marL="0" indent="0" eaLnBrk="1" latinLnBrk="0" hangingPunct="1">
              <a:spcAft>
                <a:spcPts val="1334"/>
              </a:spcAft>
              <a:buNone/>
              <a:defRPr kumimoji="0" lang="pt-BR" sz="2400"/>
            </a:lvl1pPr>
            <a:lvl2pPr eaLnBrk="1" latinLnBrk="0" hangingPunct="1">
              <a:buNone/>
              <a:defRPr kumimoji="0" lang="pt-BR" sz="1600"/>
            </a:lvl2pPr>
            <a:lvl3pPr eaLnBrk="1" latinLnBrk="0" hangingPunct="1">
              <a:buNone/>
              <a:defRPr kumimoji="0" lang="pt-BR" sz="1300"/>
            </a:lvl3pPr>
            <a:lvl4pPr eaLnBrk="1" latinLnBrk="0" hangingPunct="1">
              <a:buNone/>
              <a:defRPr kumimoji="0" lang="pt-BR" sz="1200"/>
            </a:lvl4pPr>
            <a:lvl5pPr eaLnBrk="1" latinLnBrk="0" hangingPunct="1">
              <a:buNone/>
              <a:defRPr kumimoji="0" lang="pt-BR" sz="12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50420" y="1905441"/>
            <a:ext cx="8536623" cy="426818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7432" y="0"/>
            <a:ext cx="10117743" cy="4560864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43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4156" y="5487670"/>
            <a:ext cx="9756140" cy="685959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2300"/>
            </a:lvl1pPr>
            <a:lvl2pPr eaLnBrk="1" latinLnBrk="0" hangingPunct="1">
              <a:buFontTx/>
              <a:buNone/>
              <a:defRPr kumimoji="0" lang="pt-BR" sz="1600"/>
            </a:lvl2pPr>
            <a:lvl3pPr eaLnBrk="1" latinLnBrk="0" hangingPunct="1">
              <a:buFontTx/>
              <a:buNone/>
              <a:defRPr kumimoji="0" lang="pt-BR" sz="1300"/>
            </a:lvl3pPr>
            <a:lvl4pPr eaLnBrk="1" latinLnBrk="0" hangingPunct="1">
              <a:buFontTx/>
              <a:buNone/>
              <a:defRPr kumimoji="0" lang="pt-BR" sz="1200"/>
            </a:lvl4pPr>
            <a:lvl5pPr eaLnBrk="1" latinLnBrk="0" hangingPunct="1">
              <a:buFontTx/>
              <a:buNone/>
              <a:defRPr kumimoji="0" lang="pt-BR" sz="12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95" y="4573059"/>
            <a:ext cx="12195175" cy="8871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12195" y="4664520"/>
            <a:ext cx="1951228" cy="7133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2060985" y="4655375"/>
            <a:ext cx="10121995" cy="71339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156" y="4725494"/>
            <a:ext cx="9756140" cy="609741"/>
          </a:xfrm>
        </p:spPr>
        <p:txBody>
          <a:bodyPr anchor="ctr"/>
          <a:lstStyle>
            <a:lvl1pPr algn="l" eaLnBrk="1" latinLnBrk="0" hangingPunct="1">
              <a:buNone/>
              <a:defRPr kumimoji="0" lang="pt-BR" sz="37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930903" y="0"/>
            <a:ext cx="134147" cy="686873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3370" y="6249847"/>
            <a:ext cx="3556926" cy="365210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8330"/>
            <a:ext cx="1930903" cy="663732"/>
          </a:xfrm>
        </p:spPr>
        <p:txBody>
          <a:bodyPr rtlCol="0"/>
          <a:lstStyle>
            <a:lvl1pPr eaLnBrk="1" latinLnBrk="0" hangingPunct="1">
              <a:defRPr kumimoji="0" lang="pt-BR" sz="3700"/>
            </a:lvl1pPr>
            <a:extLst/>
          </a:lstStyle>
          <a:p>
            <a:pPr algn="ctr"/>
            <a:fld id="{8F82E0A0-C266-4798-8C8F-B9F91E9DA37E}" type="slidenum">
              <a:rPr kumimoji="0" lang="pt-BR" sz="37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37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4155" y="6249653"/>
            <a:ext cx="6097588" cy="365210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7077" y="1803819"/>
            <a:ext cx="10874031" cy="4324081"/>
          </a:xfrm>
          <a:prstGeom prst="rect">
            <a:avLst/>
          </a:prstGeom>
        </p:spPr>
        <p:txBody>
          <a:bodyPr vert="horz" lIns="121920" tIns="60960" rIns="121920" bIns="6096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30117" y="6249847"/>
            <a:ext cx="3556926" cy="365210"/>
          </a:xfrm>
          <a:prstGeom prst="rect">
            <a:avLst/>
          </a:prstGeom>
        </p:spPr>
        <p:txBody>
          <a:bodyPr vert="horz" lIns="121920" tIns="60960" rIns="121920" bIns="60960" anchor="ctr" anchorCtr="0"/>
          <a:lstStyle>
            <a:lvl1pPr algn="l" eaLnBrk="1" latinLnBrk="0" hangingPunct="1">
              <a:defRPr kumimoji="0" lang="pt-BR" sz="19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smtClean="0"/>
              <a:pPr/>
              <a:t>30/06/2006</a:t>
            </a:fld>
            <a:endParaRPr kumimoji="0" lang="pt-BR" sz="19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3015" y="6249653"/>
            <a:ext cx="7229993" cy="365210"/>
          </a:xfrm>
          <a:prstGeom prst="rect">
            <a:avLst/>
          </a:prstGeom>
        </p:spPr>
        <p:txBody>
          <a:bodyPr vert="horz" lIns="121920" tIns="60960" rIns="121920" bIns="60960" anchor="ctr"/>
          <a:lstStyle>
            <a:lvl1pPr algn="r" eaLnBrk="1" latinLnBrk="0" hangingPunct="1">
              <a:defRPr kumimoji="0" lang="pt-BR" sz="19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9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565"/>
            <a:ext cx="12195175" cy="32011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506295"/>
            <a:ext cx="711385" cy="22865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787605" y="1506295"/>
            <a:ext cx="11407570" cy="2286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358"/>
            <a:ext cx="711385" cy="244533"/>
          </a:xfrm>
          <a:prstGeom prst="rect">
            <a:avLst/>
          </a:prstGeom>
        </p:spPr>
        <p:txBody>
          <a:bodyPr vert="horz" lIns="121920" tIns="60960" rIns="121920" bIns="60960" anchor="ctr" anchorCtr="0">
            <a:normAutofit/>
          </a:bodyPr>
          <a:lstStyle>
            <a:lvl1pPr algn="ctr" eaLnBrk="1" latinLnBrk="0" hangingPunct="1">
              <a:defRPr kumimoji="0" lang="pt-BR" sz="19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9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9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3012" y="157516"/>
            <a:ext cx="10874031" cy="1341431"/>
          </a:xfrm>
          <a:prstGeom prst="rect">
            <a:avLst/>
          </a:prstGeom>
        </p:spPr>
        <p:txBody>
          <a:bodyPr vert="horz" lIns="121920" tIns="60960" rIns="121920" bIns="60960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estilo do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5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26721" indent="-426721" algn="l" rtl="0" eaLnBrk="1" latinLnBrk="0" hangingPunct="1">
        <a:spcBef>
          <a:spcPts val="934"/>
        </a:spcBef>
        <a:buClr>
          <a:schemeClr val="accent2"/>
        </a:buClr>
        <a:buSzPct val="60000"/>
        <a:buFont typeface="Wingdings"/>
        <a:buChar char=""/>
        <a:defRPr kumimoji="0" lang="pt-BR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4" indent="-365762" algn="l" rtl="0" eaLnBrk="1" latinLnBrk="0" hangingPunct="1">
        <a:spcBef>
          <a:spcPts val="733"/>
        </a:spcBef>
        <a:buClr>
          <a:schemeClr val="accent1"/>
        </a:buClr>
        <a:buSzPct val="70000"/>
        <a:buFont typeface="Wingdings 2"/>
        <a:buChar char=""/>
        <a:defRPr kumimoji="0" lang="pt-BR"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6" indent="-304801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pt-BR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10" indent="-304801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pt-BR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12" indent="-304801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pt-BR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804174" indent="-304801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935" indent="-304801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698" indent="-304801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459" indent="-304801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609603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6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82881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2438412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3048015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3657618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4267221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4876825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002"/>
            <a:ext cx="12195175" cy="7288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" y="0"/>
            <a:ext cx="12178622" cy="685958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-18000"/>
            <a:ext cx="12195175" cy="11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6.png"/>
          <p:cNvPicPr>
            <a:picLocks noChangeAspect="1"/>
          </p:cNvPicPr>
          <p:nvPr/>
        </p:nvPicPr>
        <p:blipFill>
          <a:blip r:embed="rId4"/>
          <a:srcRect r="17782" b="83465"/>
          <a:stretch>
            <a:fillRect/>
          </a:stretch>
        </p:blipFill>
        <p:spPr>
          <a:xfrm>
            <a:off x="0" y="0"/>
            <a:ext cx="12225758" cy="1134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m 13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3" y="0"/>
            <a:ext cx="12172282" cy="6859588"/>
          </a:xfrm>
          <a:prstGeom prst="rect">
            <a:avLst/>
          </a:prstGeom>
        </p:spPr>
      </p:pic>
      <p:pic>
        <p:nvPicPr>
          <p:cNvPr id="15" name="Imagem 14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0" y="0"/>
            <a:ext cx="12146397" cy="685958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0" y="0"/>
            <a:ext cx="12195175" cy="11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6.png"/>
          <p:cNvPicPr>
            <a:picLocks noChangeAspect="1"/>
          </p:cNvPicPr>
          <p:nvPr/>
        </p:nvPicPr>
        <p:blipFill>
          <a:blip r:embed="rId4"/>
          <a:srcRect r="17782" b="83465"/>
          <a:stretch>
            <a:fillRect/>
          </a:stretch>
        </p:blipFill>
        <p:spPr>
          <a:xfrm>
            <a:off x="0" y="18000"/>
            <a:ext cx="12225758" cy="11342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5.png"/>
          <p:cNvPicPr>
            <a:picLocks noChangeAspect="1"/>
          </p:cNvPicPr>
          <p:nvPr/>
        </p:nvPicPr>
        <p:blipFill>
          <a:blip r:embed="rId3"/>
          <a:srcRect r="17782"/>
          <a:stretch>
            <a:fillRect/>
          </a:stretch>
        </p:blipFill>
        <p:spPr>
          <a:xfrm>
            <a:off x="0" y="0"/>
            <a:ext cx="12230985" cy="685958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54051" y="3786984"/>
            <a:ext cx="228601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5a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00" y="3882193"/>
            <a:ext cx="203246" cy="190543"/>
          </a:xfrm>
          <a:prstGeom prst="rect">
            <a:avLst/>
          </a:prstGeom>
        </p:spPr>
      </p:pic>
      <p:pic>
        <p:nvPicPr>
          <p:cNvPr id="12" name="Imagem 11" descr="5a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365" y="3882193"/>
            <a:ext cx="203246" cy="190543"/>
          </a:xfrm>
          <a:prstGeom prst="rect">
            <a:avLst/>
          </a:prstGeom>
        </p:spPr>
      </p:pic>
      <p:pic>
        <p:nvPicPr>
          <p:cNvPr id="13" name="Imagem 12" descr="5a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600" y="3882193"/>
            <a:ext cx="165138" cy="190543"/>
          </a:xfrm>
          <a:prstGeom prst="rect">
            <a:avLst/>
          </a:prstGeom>
        </p:spPr>
      </p:pic>
      <p:pic>
        <p:nvPicPr>
          <p:cNvPr id="14" name="Imagem 13" descr="5a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6993" y="3825951"/>
            <a:ext cx="142876" cy="24678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6.png"/>
          <p:cNvPicPr>
            <a:picLocks noChangeAspect="1"/>
          </p:cNvPicPr>
          <p:nvPr/>
        </p:nvPicPr>
        <p:blipFill>
          <a:blip r:embed="rId2"/>
          <a:srcRect r="17782"/>
          <a:stretch>
            <a:fillRect/>
          </a:stretch>
        </p:blipFill>
        <p:spPr>
          <a:xfrm>
            <a:off x="0" y="0"/>
            <a:ext cx="12225758" cy="6859588"/>
          </a:xfrm>
          <a:prstGeom prst="rect">
            <a:avLst/>
          </a:prstGeom>
        </p:spPr>
      </p:pic>
      <p:pic>
        <p:nvPicPr>
          <p:cNvPr id="3" name="Imagem 2" descr="slide 6 - botão clique aq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918" y="3144042"/>
            <a:ext cx="747258" cy="1419790"/>
          </a:xfrm>
          <a:prstGeom prst="rect">
            <a:avLst/>
          </a:prstGeom>
        </p:spPr>
      </p:pic>
      <p:pic>
        <p:nvPicPr>
          <p:cNvPr id="4" name="Imagem 3" descr="6 - base esquerda.png"/>
          <p:cNvPicPr>
            <a:picLocks noChangeAspect="1"/>
          </p:cNvPicPr>
          <p:nvPr/>
        </p:nvPicPr>
        <p:blipFill>
          <a:blip r:embed="rId4"/>
          <a:srcRect r="1229"/>
          <a:stretch>
            <a:fillRect/>
          </a:stretch>
        </p:blipFill>
        <p:spPr>
          <a:xfrm>
            <a:off x="0" y="1116698"/>
            <a:ext cx="5811835" cy="5742119"/>
          </a:xfrm>
          <a:prstGeom prst="rect">
            <a:avLst/>
          </a:prstGeom>
        </p:spPr>
      </p:pic>
      <p:pic>
        <p:nvPicPr>
          <p:cNvPr id="5" name="Imagem 4" descr="6 - inf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11" y="1450192"/>
            <a:ext cx="4461444" cy="3479800"/>
          </a:xfrm>
          <a:prstGeom prst="rect">
            <a:avLst/>
          </a:prstGeom>
        </p:spPr>
      </p:pic>
      <p:pic>
        <p:nvPicPr>
          <p:cNvPr id="6" name="Imagem 5" descr="6 - infos inferio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09" y="5818407"/>
            <a:ext cx="5143536" cy="54034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8097851" y="3715546"/>
            <a:ext cx="2143140" cy="21431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0"/>
            <a:ext cx="12225758" cy="6859588"/>
            <a:chOff x="0" y="0"/>
            <a:chExt cx="12225758" cy="6859588"/>
          </a:xfrm>
        </p:grpSpPr>
        <p:pic>
          <p:nvPicPr>
            <p:cNvPr id="2" name="Imagem 1" descr="6.png"/>
            <p:cNvPicPr>
              <a:picLocks noChangeAspect="1"/>
            </p:cNvPicPr>
            <p:nvPr/>
          </p:nvPicPr>
          <p:blipFill>
            <a:blip r:embed="rId2"/>
            <a:srcRect r="17782"/>
            <a:stretch>
              <a:fillRect/>
            </a:stretch>
          </p:blipFill>
          <p:spPr>
            <a:xfrm>
              <a:off x="0" y="0"/>
              <a:ext cx="12225758" cy="6859588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8097851" y="3715546"/>
              <a:ext cx="2143140" cy="2143140"/>
            </a:xfrm>
            <a:prstGeom prst="ellipse">
              <a:avLst/>
            </a:prstGeom>
            <a:solidFill>
              <a:srgbClr val="FFC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 descr="slide 6 - botão clique aq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918" y="3144042"/>
            <a:ext cx="747258" cy="1419790"/>
          </a:xfrm>
          <a:prstGeom prst="rect">
            <a:avLst/>
          </a:prstGeom>
        </p:spPr>
      </p:pic>
      <p:pic>
        <p:nvPicPr>
          <p:cNvPr id="4" name="Imagem 3" descr="6 - base esquerda.png"/>
          <p:cNvPicPr>
            <a:picLocks noChangeAspect="1"/>
          </p:cNvPicPr>
          <p:nvPr/>
        </p:nvPicPr>
        <p:blipFill>
          <a:blip r:embed="rId4"/>
          <a:srcRect r="1229"/>
          <a:stretch>
            <a:fillRect/>
          </a:stretch>
        </p:blipFill>
        <p:spPr>
          <a:xfrm>
            <a:off x="0" y="1116698"/>
            <a:ext cx="5811835" cy="5742119"/>
          </a:xfrm>
          <a:prstGeom prst="rect">
            <a:avLst/>
          </a:prstGeom>
        </p:spPr>
      </p:pic>
      <p:pic>
        <p:nvPicPr>
          <p:cNvPr id="5" name="Imagem 4" descr="6 - inf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11" y="1450192"/>
            <a:ext cx="4461444" cy="3479800"/>
          </a:xfrm>
          <a:prstGeom prst="rect">
            <a:avLst/>
          </a:prstGeom>
        </p:spPr>
      </p:pic>
      <p:pic>
        <p:nvPicPr>
          <p:cNvPr id="6" name="Imagem 5" descr="6 - infos inferio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09" y="5818407"/>
            <a:ext cx="5143536" cy="540345"/>
          </a:xfrm>
          <a:prstGeom prst="rect">
            <a:avLst/>
          </a:prstGeom>
        </p:spPr>
      </p:pic>
      <p:pic>
        <p:nvPicPr>
          <p:cNvPr id="12" name="Imagem 11" descr="7 - infos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627999" y="1099588"/>
            <a:ext cx="4567176" cy="5760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0"/>
            <a:ext cx="12195175" cy="1072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6.png"/>
          <p:cNvPicPr>
            <a:picLocks noChangeAspect="1"/>
          </p:cNvPicPr>
          <p:nvPr/>
        </p:nvPicPr>
        <p:blipFill>
          <a:blip r:embed="rId2"/>
          <a:srcRect r="17782" b="83465"/>
          <a:stretch>
            <a:fillRect/>
          </a:stretch>
        </p:blipFill>
        <p:spPr>
          <a:xfrm>
            <a:off x="0" y="0"/>
            <a:ext cx="12225758" cy="1134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Imagem 17" descr="7 - caixa de mensage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6612" y="3855600"/>
            <a:ext cx="965729" cy="194400"/>
          </a:xfrm>
          <a:prstGeom prst="rect">
            <a:avLst/>
          </a:prstGeom>
        </p:spPr>
      </p:pic>
      <p:pic>
        <p:nvPicPr>
          <p:cNvPr id="19" name="Imagem 18" descr="7 - caixa de mensage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6611" y="3858422"/>
            <a:ext cx="965729" cy="19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7000" y="9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6642E-6 L -0.18307 2.2664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8.png"/>
          <p:cNvPicPr>
            <a:picLocks noChangeAspect="1"/>
          </p:cNvPicPr>
          <p:nvPr/>
        </p:nvPicPr>
        <p:blipFill>
          <a:blip r:embed="rId2"/>
          <a:srcRect l="441"/>
          <a:stretch>
            <a:fillRect/>
          </a:stretch>
        </p:blipFill>
        <p:spPr>
          <a:xfrm>
            <a:off x="25357" y="15903"/>
            <a:ext cx="12141528" cy="68277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-18000"/>
            <a:ext cx="12195175" cy="11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6.png"/>
          <p:cNvPicPr>
            <a:picLocks noChangeAspect="1"/>
          </p:cNvPicPr>
          <p:nvPr/>
        </p:nvPicPr>
        <p:blipFill>
          <a:blip r:embed="rId3"/>
          <a:srcRect r="17782" b="83465"/>
          <a:stretch>
            <a:fillRect/>
          </a:stretch>
        </p:blipFill>
        <p:spPr>
          <a:xfrm>
            <a:off x="0" y="0"/>
            <a:ext cx="12225758" cy="11342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6.png"/>
          <p:cNvPicPr>
            <a:picLocks noChangeAspect="1"/>
          </p:cNvPicPr>
          <p:nvPr/>
        </p:nvPicPr>
        <p:blipFill>
          <a:blip r:embed="rId2"/>
          <a:srcRect r="17782"/>
          <a:stretch>
            <a:fillRect/>
          </a:stretch>
        </p:blipFill>
        <p:spPr>
          <a:xfrm>
            <a:off x="0" y="0"/>
            <a:ext cx="12225758" cy="6859588"/>
          </a:xfrm>
          <a:prstGeom prst="rect">
            <a:avLst/>
          </a:prstGeom>
        </p:spPr>
      </p:pic>
      <p:pic>
        <p:nvPicPr>
          <p:cNvPr id="11" name="Imagem 10" descr="9 - mapa.png"/>
          <p:cNvPicPr>
            <a:picLocks noChangeAspect="1"/>
          </p:cNvPicPr>
          <p:nvPr/>
        </p:nvPicPr>
        <p:blipFill>
          <a:blip r:embed="rId3"/>
          <a:srcRect l="19481" t="3969" r="14766" b="2302"/>
          <a:stretch>
            <a:fillRect/>
          </a:stretch>
        </p:blipFill>
        <p:spPr>
          <a:xfrm>
            <a:off x="5463221" y="1143778"/>
            <a:ext cx="6731954" cy="5715810"/>
          </a:xfrm>
          <a:prstGeom prst="rect">
            <a:avLst/>
          </a:prstGeom>
        </p:spPr>
      </p:pic>
      <p:pic>
        <p:nvPicPr>
          <p:cNvPr id="3" name="Imagem 2" descr="slide 6 - botão clique aq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875" y="3144042"/>
            <a:ext cx="747258" cy="1419790"/>
          </a:xfrm>
          <a:prstGeom prst="rect">
            <a:avLst/>
          </a:prstGeom>
        </p:spPr>
      </p:pic>
      <p:pic>
        <p:nvPicPr>
          <p:cNvPr id="4" name="Imagem 3" descr="6 - base esquerda.png"/>
          <p:cNvPicPr>
            <a:picLocks noChangeAspect="1"/>
          </p:cNvPicPr>
          <p:nvPr/>
        </p:nvPicPr>
        <p:blipFill>
          <a:blip r:embed="rId5"/>
          <a:srcRect r="1229"/>
          <a:stretch>
            <a:fillRect/>
          </a:stretch>
        </p:blipFill>
        <p:spPr>
          <a:xfrm>
            <a:off x="0" y="1116698"/>
            <a:ext cx="5811835" cy="5742119"/>
          </a:xfrm>
          <a:prstGeom prst="rect">
            <a:avLst/>
          </a:prstGeom>
        </p:spPr>
      </p:pic>
      <p:pic>
        <p:nvPicPr>
          <p:cNvPr id="9" name="Imagem 8" descr="9 - infos 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09" y="5787248"/>
            <a:ext cx="5214974" cy="548223"/>
          </a:xfrm>
          <a:prstGeom prst="rect">
            <a:avLst/>
          </a:prstGeom>
        </p:spPr>
      </p:pic>
      <p:pic>
        <p:nvPicPr>
          <p:cNvPr id="10" name="Imagem 9" descr="9 - info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61" y="1429530"/>
            <a:ext cx="4643470" cy="354205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8169289" y="4001298"/>
            <a:ext cx="1357322" cy="1357322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9 - mapa.png"/>
          <p:cNvPicPr>
            <a:picLocks noChangeAspect="1"/>
          </p:cNvPicPr>
          <p:nvPr/>
        </p:nvPicPr>
        <p:blipFill>
          <a:blip r:embed="rId2"/>
          <a:srcRect l="19481" t="3969" r="14766" b="2302"/>
          <a:stretch>
            <a:fillRect/>
          </a:stretch>
        </p:blipFill>
        <p:spPr>
          <a:xfrm>
            <a:off x="5463221" y="1143778"/>
            <a:ext cx="6731954" cy="5715810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5509301" y="1143008"/>
            <a:ext cx="6731954" cy="5715810"/>
            <a:chOff x="5509301" y="1143008"/>
            <a:chExt cx="6731954" cy="5715810"/>
          </a:xfrm>
        </p:grpSpPr>
        <p:pic>
          <p:nvPicPr>
            <p:cNvPr id="20" name="Imagem 19" descr="9 - mapa.png"/>
            <p:cNvPicPr>
              <a:picLocks noChangeAspect="1"/>
            </p:cNvPicPr>
            <p:nvPr/>
          </p:nvPicPr>
          <p:blipFill>
            <a:blip r:embed="rId2"/>
            <a:srcRect l="19481" t="3969" r="14766" b="2302"/>
            <a:stretch>
              <a:fillRect/>
            </a:stretch>
          </p:blipFill>
          <p:spPr>
            <a:xfrm>
              <a:off x="5509301" y="1143008"/>
              <a:ext cx="6731954" cy="5715810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8097851" y="3715546"/>
              <a:ext cx="2143140" cy="2143140"/>
            </a:xfrm>
            <a:prstGeom prst="ellipse">
              <a:avLst/>
            </a:prstGeom>
            <a:solidFill>
              <a:srgbClr val="FFC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 descr="slide 6 - botão clique aq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918" y="3144042"/>
            <a:ext cx="747258" cy="1419790"/>
          </a:xfrm>
          <a:prstGeom prst="rect">
            <a:avLst/>
          </a:prstGeom>
        </p:spPr>
      </p:pic>
      <p:pic>
        <p:nvPicPr>
          <p:cNvPr id="4" name="Imagem 3" descr="6 - base esquerda.png"/>
          <p:cNvPicPr>
            <a:picLocks noChangeAspect="1"/>
          </p:cNvPicPr>
          <p:nvPr/>
        </p:nvPicPr>
        <p:blipFill>
          <a:blip r:embed="rId4"/>
          <a:srcRect r="1229"/>
          <a:stretch>
            <a:fillRect/>
          </a:stretch>
        </p:blipFill>
        <p:spPr>
          <a:xfrm>
            <a:off x="0" y="1116698"/>
            <a:ext cx="5811835" cy="574211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0"/>
            <a:ext cx="12195175" cy="1072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6.png"/>
          <p:cNvPicPr>
            <a:picLocks noChangeAspect="1"/>
          </p:cNvPicPr>
          <p:nvPr/>
        </p:nvPicPr>
        <p:blipFill>
          <a:blip r:embed="rId5"/>
          <a:srcRect r="17782" b="83465"/>
          <a:stretch>
            <a:fillRect/>
          </a:stretch>
        </p:blipFill>
        <p:spPr>
          <a:xfrm>
            <a:off x="0" y="0"/>
            <a:ext cx="12225758" cy="1134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agem 15" descr="9 - info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61" y="1429530"/>
            <a:ext cx="4643470" cy="3542055"/>
          </a:xfrm>
          <a:prstGeom prst="rect">
            <a:avLst/>
          </a:prstGeom>
        </p:spPr>
      </p:pic>
      <p:pic>
        <p:nvPicPr>
          <p:cNvPr id="22" name="Imagem 21" descr="10 - aba direit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099" y="1143778"/>
            <a:ext cx="4459728" cy="5715810"/>
          </a:xfrm>
          <a:prstGeom prst="rect">
            <a:avLst/>
          </a:prstGeom>
        </p:spPr>
      </p:pic>
      <p:pic>
        <p:nvPicPr>
          <p:cNvPr id="25" name="Imagem 24" descr="6 - base esquerda.png"/>
          <p:cNvPicPr>
            <a:picLocks noChangeAspect="1"/>
          </p:cNvPicPr>
          <p:nvPr/>
        </p:nvPicPr>
        <p:blipFill>
          <a:blip r:embed="rId4"/>
          <a:srcRect r="1229"/>
          <a:stretch>
            <a:fillRect/>
          </a:stretch>
        </p:blipFill>
        <p:spPr>
          <a:xfrm>
            <a:off x="0" y="1117469"/>
            <a:ext cx="5811835" cy="5742119"/>
          </a:xfrm>
          <a:prstGeom prst="rect">
            <a:avLst/>
          </a:prstGeom>
        </p:spPr>
      </p:pic>
      <p:pic>
        <p:nvPicPr>
          <p:cNvPr id="26" name="Imagem 25" descr="9 - infos 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09" y="5788019"/>
            <a:ext cx="5214974" cy="548223"/>
          </a:xfrm>
          <a:prstGeom prst="rect">
            <a:avLst/>
          </a:prstGeom>
        </p:spPr>
      </p:pic>
      <p:pic>
        <p:nvPicPr>
          <p:cNvPr id="27" name="Imagem 26" descr="9 - info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61" y="1430301"/>
            <a:ext cx="4643470" cy="35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7000" y="9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04046E-6 L -0.18632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699" y="-356420"/>
            <a:ext cx="12441516" cy="7216008"/>
          </a:xfrm>
          <a:prstGeom prst="rect">
            <a:avLst/>
          </a:prstGeom>
        </p:spPr>
      </p:pic>
      <p:pic>
        <p:nvPicPr>
          <p:cNvPr id="5122" name="Picture 2" descr="C:\Users\bielv\Desktop\HACKAFEST\apresentação\6\Ativo 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113" y="5930124"/>
            <a:ext cx="107442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</Words>
  <PresentationFormat>Personalizar</PresentationFormat>
  <Paragraphs>3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WidescreenPresentation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2019-10-12T23:48:15Z</dcterms:created>
  <dcterms:modified xsi:type="dcterms:W3CDTF">2019-10-13T08:22:16Z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