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F054D-D64A-45AC-AFFB-47061521E5BE}" v="92" dt="2023-03-30T12:46:17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>
        <p:scale>
          <a:sx n="75" d="100"/>
          <a:sy n="75" d="100"/>
        </p:scale>
        <p:origin x="10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is focardi" userId="e770aa64c7d556c9" providerId="LiveId" clId="{76CF054D-D64A-45AC-AFFB-47061521E5BE}"/>
    <pc:docChg chg="undo redo custSel addSld delSld modSld sldOrd">
      <pc:chgData name="francois focardi" userId="e770aa64c7d556c9" providerId="LiveId" clId="{76CF054D-D64A-45AC-AFFB-47061521E5BE}" dt="2023-03-30T13:05:03.179" v="455" actId="255"/>
      <pc:docMkLst>
        <pc:docMk/>
      </pc:docMkLst>
      <pc:sldChg chg="addSp modSp mod">
        <pc:chgData name="francois focardi" userId="e770aa64c7d556c9" providerId="LiveId" clId="{76CF054D-D64A-45AC-AFFB-47061521E5BE}" dt="2023-03-30T12:05:10.044" v="23" actId="1076"/>
        <pc:sldMkLst>
          <pc:docMk/>
          <pc:sldMk cId="462123614" sldId="256"/>
        </pc:sldMkLst>
        <pc:spChg chg="mod">
          <ac:chgData name="francois focardi" userId="e770aa64c7d556c9" providerId="LiveId" clId="{76CF054D-D64A-45AC-AFFB-47061521E5BE}" dt="2023-03-30T12:04:32.925" v="18" actId="20577"/>
          <ac:spMkLst>
            <pc:docMk/>
            <pc:sldMk cId="462123614" sldId="256"/>
            <ac:spMk id="2" creationId="{455680AC-87C4-BFD6-9881-57861708DD7C}"/>
          </ac:spMkLst>
        </pc:spChg>
        <pc:picChg chg="add mod">
          <ac:chgData name="francois focardi" userId="e770aa64c7d556c9" providerId="LiveId" clId="{76CF054D-D64A-45AC-AFFB-47061521E5BE}" dt="2023-03-30T12:05:10.044" v="23" actId="1076"/>
          <ac:picMkLst>
            <pc:docMk/>
            <pc:sldMk cId="462123614" sldId="256"/>
            <ac:picMk id="1026" creationId="{4F167DAA-FD94-4335-B5AB-543CEE2CA4B5}"/>
          </ac:picMkLst>
        </pc:picChg>
      </pc:sldChg>
      <pc:sldChg chg="addSp delSp modSp new mod setBg modClrScheme setClrOvrMap chgLayout">
        <pc:chgData name="francois focardi" userId="e770aa64c7d556c9" providerId="LiveId" clId="{76CF054D-D64A-45AC-AFFB-47061521E5BE}" dt="2023-03-30T12:07:03.944" v="25" actId="700"/>
        <pc:sldMkLst>
          <pc:docMk/>
          <pc:sldMk cId="2289344056" sldId="257"/>
        </pc:sldMkLst>
        <pc:spChg chg="mod ord">
          <ac:chgData name="francois focardi" userId="e770aa64c7d556c9" providerId="LiveId" clId="{76CF054D-D64A-45AC-AFFB-47061521E5BE}" dt="2023-03-30T12:07:03.944" v="25" actId="700"/>
          <ac:spMkLst>
            <pc:docMk/>
            <pc:sldMk cId="2289344056" sldId="257"/>
            <ac:spMk id="2" creationId="{BE911284-FE48-4199-BAC2-B6A45B2B8351}"/>
          </ac:spMkLst>
        </pc:spChg>
        <pc:spChg chg="del mod ord">
          <ac:chgData name="francois focardi" userId="e770aa64c7d556c9" providerId="LiveId" clId="{76CF054D-D64A-45AC-AFFB-47061521E5BE}" dt="2023-03-30T12:02:22.046" v="4" actId="700"/>
          <ac:spMkLst>
            <pc:docMk/>
            <pc:sldMk cId="2289344056" sldId="257"/>
            <ac:spMk id="3" creationId="{017DE812-59AC-0F96-C970-AB66FD36C602}"/>
          </ac:spMkLst>
        </pc:spChg>
        <pc:spChg chg="add del mod ord">
          <ac:chgData name="francois focardi" userId="e770aa64c7d556c9" providerId="LiveId" clId="{76CF054D-D64A-45AC-AFFB-47061521E5BE}" dt="2023-03-30T12:02:25.071" v="6" actId="478"/>
          <ac:spMkLst>
            <pc:docMk/>
            <pc:sldMk cId="2289344056" sldId="257"/>
            <ac:spMk id="4" creationId="{6E20EDAF-1A8C-3C4A-2203-357C95A6EBF5}"/>
          </ac:spMkLst>
        </pc:spChg>
        <pc:spChg chg="mod ord">
          <ac:chgData name="francois focardi" userId="e770aa64c7d556c9" providerId="LiveId" clId="{76CF054D-D64A-45AC-AFFB-47061521E5BE}" dt="2023-03-30T12:07:03.944" v="25" actId="700"/>
          <ac:spMkLst>
            <pc:docMk/>
            <pc:sldMk cId="2289344056" sldId="257"/>
            <ac:spMk id="6" creationId="{0BD249EF-03AD-FB7B-B95C-57A45BE11E7F}"/>
          </ac:spMkLst>
        </pc:spChg>
        <pc:spChg chg="add del">
          <ac:chgData name="francois focardi" userId="e770aa64c7d556c9" providerId="LiveId" clId="{76CF054D-D64A-45AC-AFFB-47061521E5BE}" dt="2023-03-30T12:04:04.343" v="10" actId="26606"/>
          <ac:spMkLst>
            <pc:docMk/>
            <pc:sldMk cId="2289344056" sldId="257"/>
            <ac:spMk id="8" creationId="{71B2258F-86CA-4D4D-8270-BC05FCDEBFB3}"/>
          </ac:spMkLst>
        </pc:spChg>
        <pc:picChg chg="add del">
          <ac:chgData name="francois focardi" userId="e770aa64c7d556c9" providerId="LiveId" clId="{76CF054D-D64A-45AC-AFFB-47061521E5BE}" dt="2023-03-30T12:04:04.343" v="10" actId="26606"/>
          <ac:picMkLst>
            <pc:docMk/>
            <pc:sldMk cId="2289344056" sldId="257"/>
            <ac:picMk id="5" creationId="{876C9EAC-37C9-CC15-10AA-28C851A189B8}"/>
          </ac:picMkLst>
        </pc:picChg>
      </pc:sldChg>
      <pc:sldChg chg="addSp delSp modSp new mod modClrScheme chgLayout">
        <pc:chgData name="francois focardi" userId="e770aa64c7d556c9" providerId="LiveId" clId="{76CF054D-D64A-45AC-AFFB-47061521E5BE}" dt="2023-03-30T12:11:16.244" v="139" actId="27636"/>
        <pc:sldMkLst>
          <pc:docMk/>
          <pc:sldMk cId="3155489485" sldId="258"/>
        </pc:sldMkLst>
        <pc:spChg chg="del">
          <ac:chgData name="francois focardi" userId="e770aa64c7d556c9" providerId="LiveId" clId="{76CF054D-D64A-45AC-AFFB-47061521E5BE}" dt="2023-03-30T12:07:10.083" v="27" actId="700"/>
          <ac:spMkLst>
            <pc:docMk/>
            <pc:sldMk cId="3155489485" sldId="258"/>
            <ac:spMk id="2" creationId="{C6A49B86-6017-4EB0-01B6-7F07072025CD}"/>
          </ac:spMkLst>
        </pc:spChg>
        <pc:spChg chg="del">
          <ac:chgData name="francois focardi" userId="e770aa64c7d556c9" providerId="LiveId" clId="{76CF054D-D64A-45AC-AFFB-47061521E5BE}" dt="2023-03-30T12:07:10.083" v="27" actId="700"/>
          <ac:spMkLst>
            <pc:docMk/>
            <pc:sldMk cId="3155489485" sldId="258"/>
            <ac:spMk id="3" creationId="{FB87984F-934C-9200-26C4-414B520B8FC3}"/>
          </ac:spMkLst>
        </pc:spChg>
        <pc:spChg chg="mod ord">
          <ac:chgData name="francois focardi" userId="e770aa64c7d556c9" providerId="LiveId" clId="{76CF054D-D64A-45AC-AFFB-47061521E5BE}" dt="2023-03-30T12:10:48.166" v="82" actId="700"/>
          <ac:spMkLst>
            <pc:docMk/>
            <pc:sldMk cId="3155489485" sldId="258"/>
            <ac:spMk id="4" creationId="{F8A93DD3-B148-3447-7A0C-515893E414DE}"/>
          </ac:spMkLst>
        </pc:spChg>
        <pc:spChg chg="add mod ord">
          <ac:chgData name="francois focardi" userId="e770aa64c7d556c9" providerId="LiveId" clId="{76CF054D-D64A-45AC-AFFB-47061521E5BE}" dt="2023-03-30T12:11:16.244" v="139" actId="27636"/>
          <ac:spMkLst>
            <pc:docMk/>
            <pc:sldMk cId="3155489485" sldId="258"/>
            <ac:spMk id="5" creationId="{5E7AFFAE-7E96-5465-B58E-4E5879901A5A}"/>
          </ac:spMkLst>
        </pc:spChg>
        <pc:picChg chg="add mod">
          <ac:chgData name="francois focardi" userId="e770aa64c7d556c9" providerId="LiveId" clId="{76CF054D-D64A-45AC-AFFB-47061521E5BE}" dt="2023-03-30T12:10:36.277" v="81" actId="14100"/>
          <ac:picMkLst>
            <pc:docMk/>
            <pc:sldMk cId="3155489485" sldId="258"/>
            <ac:picMk id="2050" creationId="{2D76E9D7-92A4-612F-A4AA-97503E93D5C5}"/>
          </ac:picMkLst>
        </pc:picChg>
      </pc:sldChg>
      <pc:sldChg chg="addSp delSp modSp new mod modClrScheme chgLayout">
        <pc:chgData name="francois focardi" userId="e770aa64c7d556c9" providerId="LiveId" clId="{76CF054D-D64A-45AC-AFFB-47061521E5BE}" dt="2023-03-30T12:27:16.382" v="187" actId="403"/>
        <pc:sldMkLst>
          <pc:docMk/>
          <pc:sldMk cId="3416860265" sldId="259"/>
        </pc:sldMkLst>
        <pc:spChg chg="mod ord">
          <ac:chgData name="francois focardi" userId="e770aa64c7d556c9" providerId="LiveId" clId="{76CF054D-D64A-45AC-AFFB-47061521E5BE}" dt="2023-03-30T12:08:25.046" v="30" actId="700"/>
          <ac:spMkLst>
            <pc:docMk/>
            <pc:sldMk cId="3416860265" sldId="259"/>
            <ac:spMk id="2" creationId="{594F15C8-D163-02DF-E212-B1EB2AFFC29B}"/>
          </ac:spMkLst>
        </pc:spChg>
        <pc:spChg chg="add mod ord">
          <ac:chgData name="francois focardi" userId="e770aa64c7d556c9" providerId="LiveId" clId="{76CF054D-D64A-45AC-AFFB-47061521E5BE}" dt="2023-03-30T12:08:45.693" v="80" actId="113"/>
          <ac:spMkLst>
            <pc:docMk/>
            <pc:sldMk cId="3416860265" sldId="259"/>
            <ac:spMk id="3" creationId="{E5C1B83C-2D3F-75A0-FEE2-FDC59B449E4A}"/>
          </ac:spMkLst>
        </pc:spChg>
        <pc:spChg chg="add mod">
          <ac:chgData name="francois focardi" userId="e770aa64c7d556c9" providerId="LiveId" clId="{76CF054D-D64A-45AC-AFFB-47061521E5BE}" dt="2023-03-30T12:27:16.382" v="187" actId="403"/>
          <ac:spMkLst>
            <pc:docMk/>
            <pc:sldMk cId="3416860265" sldId="259"/>
            <ac:spMk id="4" creationId="{03476F6D-6AA4-69D2-1E76-28A1B08C72EB}"/>
          </ac:spMkLst>
        </pc:spChg>
        <pc:spChg chg="add del">
          <ac:chgData name="francois focardi" userId="e770aa64c7d556c9" providerId="LiveId" clId="{76CF054D-D64A-45AC-AFFB-47061521E5BE}" dt="2023-03-30T12:26:34.436" v="175"/>
          <ac:spMkLst>
            <pc:docMk/>
            <pc:sldMk cId="3416860265" sldId="259"/>
            <ac:spMk id="5" creationId="{F6C87795-A5D6-FF92-DC25-90358F941D22}"/>
          </ac:spMkLst>
        </pc:spChg>
        <pc:spChg chg="add del mod">
          <ac:chgData name="francois focardi" userId="e770aa64c7d556c9" providerId="LiveId" clId="{76CF054D-D64A-45AC-AFFB-47061521E5BE}" dt="2023-03-30T12:26:41.959" v="179"/>
          <ac:spMkLst>
            <pc:docMk/>
            <pc:sldMk cId="3416860265" sldId="259"/>
            <ac:spMk id="6" creationId="{781F1414-EE56-76CD-BD97-F7741AEE6D5F}"/>
          </ac:spMkLst>
        </pc:spChg>
        <pc:spChg chg="add del">
          <ac:chgData name="francois focardi" userId="e770aa64c7d556c9" providerId="LiveId" clId="{76CF054D-D64A-45AC-AFFB-47061521E5BE}" dt="2023-03-30T12:26:52.470" v="183"/>
          <ac:spMkLst>
            <pc:docMk/>
            <pc:sldMk cId="3416860265" sldId="259"/>
            <ac:spMk id="7" creationId="{F3018690-1F38-66BD-503B-2D6222A51177}"/>
          </ac:spMkLst>
        </pc:spChg>
      </pc:sldChg>
      <pc:sldChg chg="addSp delSp modSp new mod">
        <pc:chgData name="francois focardi" userId="e770aa64c7d556c9" providerId="LiveId" clId="{76CF054D-D64A-45AC-AFFB-47061521E5BE}" dt="2023-03-30T12:28:40.800" v="189" actId="255"/>
        <pc:sldMkLst>
          <pc:docMk/>
          <pc:sldMk cId="1862316117" sldId="260"/>
        </pc:sldMkLst>
        <pc:spChg chg="mod">
          <ac:chgData name="francois focardi" userId="e770aa64c7d556c9" providerId="LiveId" clId="{76CF054D-D64A-45AC-AFFB-47061521E5BE}" dt="2023-03-30T12:28:33.093" v="188" actId="255"/>
          <ac:spMkLst>
            <pc:docMk/>
            <pc:sldMk cId="1862316117" sldId="260"/>
            <ac:spMk id="2" creationId="{2250EECE-CDE5-AF57-9F89-C0F396B5251E}"/>
          </ac:spMkLst>
        </pc:spChg>
        <pc:spChg chg="add del">
          <ac:chgData name="francois focardi" userId="e770aa64c7d556c9" providerId="LiveId" clId="{76CF054D-D64A-45AC-AFFB-47061521E5BE}" dt="2023-03-30T12:16:59.732" v="142"/>
          <ac:spMkLst>
            <pc:docMk/>
            <pc:sldMk cId="1862316117" sldId="260"/>
            <ac:spMk id="4" creationId="{3A2AB8A8-BDF0-0D08-0B68-8C02494A3543}"/>
          </ac:spMkLst>
        </pc:spChg>
        <pc:spChg chg="add del">
          <ac:chgData name="francois focardi" userId="e770aa64c7d556c9" providerId="LiveId" clId="{76CF054D-D64A-45AC-AFFB-47061521E5BE}" dt="2023-03-30T12:16:59.732" v="142"/>
          <ac:spMkLst>
            <pc:docMk/>
            <pc:sldMk cId="1862316117" sldId="260"/>
            <ac:spMk id="5" creationId="{F3B7EA45-D9F2-6502-8AB1-D0DC0DFC6705}"/>
          </ac:spMkLst>
        </pc:spChg>
        <pc:spChg chg="add del">
          <ac:chgData name="francois focardi" userId="e770aa64c7d556c9" providerId="LiveId" clId="{76CF054D-D64A-45AC-AFFB-47061521E5BE}" dt="2023-03-30T12:16:59.732" v="142"/>
          <ac:spMkLst>
            <pc:docMk/>
            <pc:sldMk cId="1862316117" sldId="260"/>
            <ac:spMk id="6" creationId="{49739FFB-6C8B-DA44-05ED-16276B92B3E1}"/>
          </ac:spMkLst>
        </pc:spChg>
        <pc:spChg chg="add del">
          <ac:chgData name="francois focardi" userId="e770aa64c7d556c9" providerId="LiveId" clId="{76CF054D-D64A-45AC-AFFB-47061521E5BE}" dt="2023-03-30T12:17:01.315" v="144"/>
          <ac:spMkLst>
            <pc:docMk/>
            <pc:sldMk cId="1862316117" sldId="260"/>
            <ac:spMk id="7" creationId="{BC9D5623-1313-AAB8-298E-5BE9AF5209F3}"/>
          </ac:spMkLst>
        </pc:spChg>
        <pc:spChg chg="add del">
          <ac:chgData name="francois focardi" userId="e770aa64c7d556c9" providerId="LiveId" clId="{76CF054D-D64A-45AC-AFFB-47061521E5BE}" dt="2023-03-30T12:17:01.315" v="144"/>
          <ac:spMkLst>
            <pc:docMk/>
            <pc:sldMk cId="1862316117" sldId="260"/>
            <ac:spMk id="8" creationId="{DE5D3230-EDB6-D51E-C00D-20CBF30D091C}"/>
          </ac:spMkLst>
        </pc:spChg>
        <pc:spChg chg="add del">
          <ac:chgData name="francois focardi" userId="e770aa64c7d556c9" providerId="LiveId" clId="{76CF054D-D64A-45AC-AFFB-47061521E5BE}" dt="2023-03-30T12:17:01.315" v="144"/>
          <ac:spMkLst>
            <pc:docMk/>
            <pc:sldMk cId="1862316117" sldId="260"/>
            <ac:spMk id="9" creationId="{B9C69E8E-B5C2-1073-11B1-114CCCF30A69}"/>
          </ac:spMkLst>
        </pc:spChg>
        <pc:spChg chg="add del mod">
          <ac:chgData name="francois focardi" userId="e770aa64c7d556c9" providerId="LiveId" clId="{76CF054D-D64A-45AC-AFFB-47061521E5BE}" dt="2023-03-30T12:17:07.655" v="148"/>
          <ac:spMkLst>
            <pc:docMk/>
            <pc:sldMk cId="1862316117" sldId="260"/>
            <ac:spMk id="10" creationId="{CE0AB4B5-C5E7-AA04-BF5B-27EBDAE5F0ED}"/>
          </ac:spMkLst>
        </pc:spChg>
        <pc:spChg chg="add del mod">
          <ac:chgData name="francois focardi" userId="e770aa64c7d556c9" providerId="LiveId" clId="{76CF054D-D64A-45AC-AFFB-47061521E5BE}" dt="2023-03-30T12:17:07.655" v="148"/>
          <ac:spMkLst>
            <pc:docMk/>
            <pc:sldMk cId="1862316117" sldId="260"/>
            <ac:spMk id="11" creationId="{01C45BF2-5DA1-5F85-DE35-606DFFCA5478}"/>
          </ac:spMkLst>
        </pc:spChg>
        <pc:spChg chg="add del mod">
          <ac:chgData name="francois focardi" userId="e770aa64c7d556c9" providerId="LiveId" clId="{76CF054D-D64A-45AC-AFFB-47061521E5BE}" dt="2023-03-30T12:17:07.655" v="148"/>
          <ac:spMkLst>
            <pc:docMk/>
            <pc:sldMk cId="1862316117" sldId="260"/>
            <ac:spMk id="12" creationId="{18F289A5-090C-235E-0C47-94C9E6BD3B2A}"/>
          </ac:spMkLst>
        </pc:spChg>
        <pc:spChg chg="add mod">
          <ac:chgData name="francois focardi" userId="e770aa64c7d556c9" providerId="LiveId" clId="{76CF054D-D64A-45AC-AFFB-47061521E5BE}" dt="2023-03-30T12:28:40.800" v="189" actId="255"/>
          <ac:spMkLst>
            <pc:docMk/>
            <pc:sldMk cId="1862316117" sldId="260"/>
            <ac:spMk id="14" creationId="{D2604951-F3EB-8C93-8D89-B89B1EC3AB87}"/>
          </ac:spMkLst>
        </pc:spChg>
        <pc:picChg chg="add del mod">
          <ac:chgData name="francois focardi" userId="e770aa64c7d556c9" providerId="LiveId" clId="{76CF054D-D64A-45AC-AFFB-47061521E5BE}" dt="2023-03-30T12:21:59.622" v="169" actId="478"/>
          <ac:picMkLst>
            <pc:docMk/>
            <pc:sldMk cId="1862316117" sldId="260"/>
            <ac:picMk id="3083" creationId="{AE3BE016-FFFC-3B63-65CE-E58D35E74925}"/>
          </ac:picMkLst>
        </pc:picChg>
      </pc:sldChg>
      <pc:sldChg chg="addSp delSp modSp new mod modClrScheme chgLayout">
        <pc:chgData name="francois focardi" userId="e770aa64c7d556c9" providerId="LiveId" clId="{76CF054D-D64A-45AC-AFFB-47061521E5BE}" dt="2023-03-30T12:39:31.180" v="336" actId="700"/>
        <pc:sldMkLst>
          <pc:docMk/>
          <pc:sldMk cId="4128276820" sldId="261"/>
        </pc:sldMkLst>
        <pc:spChg chg="mod ord">
          <ac:chgData name="francois focardi" userId="e770aa64c7d556c9" providerId="LiveId" clId="{76CF054D-D64A-45AC-AFFB-47061521E5BE}" dt="2023-03-30T12:39:31.180" v="336" actId="700"/>
          <ac:spMkLst>
            <pc:docMk/>
            <pc:sldMk cId="4128276820" sldId="261"/>
            <ac:spMk id="2" creationId="{36422BBB-3462-F6E4-7CD6-BD02840ABAF9}"/>
          </ac:spMkLst>
        </pc:spChg>
        <pc:spChg chg="mod ord">
          <ac:chgData name="francois focardi" userId="e770aa64c7d556c9" providerId="LiveId" clId="{76CF054D-D64A-45AC-AFFB-47061521E5BE}" dt="2023-03-30T12:39:31.180" v="336" actId="700"/>
          <ac:spMkLst>
            <pc:docMk/>
            <pc:sldMk cId="4128276820" sldId="261"/>
            <ac:spMk id="3" creationId="{5C31E29B-F4CA-40C1-8AAF-A41B5E179D89}"/>
          </ac:spMkLst>
        </pc:spChg>
        <pc:spChg chg="add del">
          <ac:chgData name="francois focardi" userId="e770aa64c7d556c9" providerId="LiveId" clId="{76CF054D-D64A-45AC-AFFB-47061521E5BE}" dt="2023-03-30T12:26:08.498" v="172"/>
          <ac:spMkLst>
            <pc:docMk/>
            <pc:sldMk cId="4128276820" sldId="261"/>
            <ac:spMk id="4" creationId="{C054C2AA-7C9B-239F-8E10-646E04D6F0AB}"/>
          </ac:spMkLst>
        </pc:spChg>
        <pc:spChg chg="add del mod ord">
          <ac:chgData name="francois focardi" userId="e770aa64c7d556c9" providerId="LiveId" clId="{76CF054D-D64A-45AC-AFFB-47061521E5BE}" dt="2023-03-30T12:29:16.287" v="214" actId="478"/>
          <ac:spMkLst>
            <pc:docMk/>
            <pc:sldMk cId="4128276820" sldId="261"/>
            <ac:spMk id="5" creationId="{DE87AF8D-26EA-63BE-A508-D80EDDE4A687}"/>
          </ac:spMkLst>
        </pc:spChg>
        <pc:picChg chg="add del mod">
          <ac:chgData name="francois focardi" userId="e770aa64c7d556c9" providerId="LiveId" clId="{76CF054D-D64A-45AC-AFFB-47061521E5BE}" dt="2023-03-30T12:39:30.745" v="334"/>
          <ac:picMkLst>
            <pc:docMk/>
            <pc:sldMk cId="4128276820" sldId="261"/>
            <ac:picMk id="4099" creationId="{A1DE1080-E5C3-3F6F-F70C-2774E4D96B53}"/>
          </ac:picMkLst>
        </pc:picChg>
      </pc:sldChg>
      <pc:sldChg chg="addSp delSp modSp new add del mod ord modClrScheme chgLayout">
        <pc:chgData name="francois focardi" userId="e770aa64c7d556c9" providerId="LiveId" clId="{76CF054D-D64A-45AC-AFFB-47061521E5BE}" dt="2023-03-30T12:40:56.786" v="367" actId="47"/>
        <pc:sldMkLst>
          <pc:docMk/>
          <pc:sldMk cId="226227602" sldId="262"/>
        </pc:sldMkLst>
        <pc:spChg chg="del">
          <ac:chgData name="francois focardi" userId="e770aa64c7d556c9" providerId="LiveId" clId="{76CF054D-D64A-45AC-AFFB-47061521E5BE}" dt="2023-03-30T12:30:54.558" v="222" actId="700"/>
          <ac:spMkLst>
            <pc:docMk/>
            <pc:sldMk cId="226227602" sldId="262"/>
            <ac:spMk id="2" creationId="{C5235995-7828-D411-524D-5CD8DA6FC77F}"/>
          </ac:spMkLst>
        </pc:spChg>
        <pc:spChg chg="del">
          <ac:chgData name="francois focardi" userId="e770aa64c7d556c9" providerId="LiveId" clId="{76CF054D-D64A-45AC-AFFB-47061521E5BE}" dt="2023-03-30T12:30:54.558" v="222" actId="700"/>
          <ac:spMkLst>
            <pc:docMk/>
            <pc:sldMk cId="226227602" sldId="262"/>
            <ac:spMk id="3" creationId="{DAF7AFF3-95BD-C604-8B7E-04C10578679B}"/>
          </ac:spMkLst>
        </pc:spChg>
        <pc:spChg chg="mod ord">
          <ac:chgData name="francois focardi" userId="e770aa64c7d556c9" providerId="LiveId" clId="{76CF054D-D64A-45AC-AFFB-47061521E5BE}" dt="2023-03-30T12:31:02.796" v="226" actId="700"/>
          <ac:spMkLst>
            <pc:docMk/>
            <pc:sldMk cId="226227602" sldId="262"/>
            <ac:spMk id="4" creationId="{F6B15CF7-7C98-17EE-935A-0558048D66CD}"/>
          </ac:spMkLst>
        </pc:spChg>
        <pc:spChg chg="add mod ord">
          <ac:chgData name="francois focardi" userId="e770aa64c7d556c9" providerId="LiveId" clId="{76CF054D-D64A-45AC-AFFB-47061521E5BE}" dt="2023-03-30T12:31:13.265" v="236" actId="113"/>
          <ac:spMkLst>
            <pc:docMk/>
            <pc:sldMk cId="226227602" sldId="262"/>
            <ac:spMk id="5" creationId="{31341D15-98A3-0294-98C5-47348D1FA0B4}"/>
          </ac:spMkLst>
        </pc:spChg>
        <pc:picChg chg="add mod">
          <ac:chgData name="francois focardi" userId="e770aa64c7d556c9" providerId="LiveId" clId="{76CF054D-D64A-45AC-AFFB-47061521E5BE}" dt="2023-03-30T12:31:17.560" v="238" actId="1076"/>
          <ac:picMkLst>
            <pc:docMk/>
            <pc:sldMk cId="226227602" sldId="262"/>
            <ac:picMk id="6146" creationId="{8E7B2D0E-F6AA-B074-565A-9027EBC7B003}"/>
          </ac:picMkLst>
        </pc:picChg>
      </pc:sldChg>
      <pc:sldChg chg="addSp delSp modSp new add del mod ord">
        <pc:chgData name="francois focardi" userId="e770aa64c7d556c9" providerId="LiveId" clId="{76CF054D-D64A-45AC-AFFB-47061521E5BE}" dt="2023-03-30T12:40:56.786" v="367" actId="47"/>
        <pc:sldMkLst>
          <pc:docMk/>
          <pc:sldMk cId="1057312672" sldId="263"/>
        </pc:sldMkLst>
        <pc:spChg chg="mod">
          <ac:chgData name="francois focardi" userId="e770aa64c7d556c9" providerId="LiveId" clId="{76CF054D-D64A-45AC-AFFB-47061521E5BE}" dt="2023-03-30T12:39:29.456" v="329" actId="20577"/>
          <ac:spMkLst>
            <pc:docMk/>
            <pc:sldMk cId="1057312672" sldId="263"/>
            <ac:spMk id="2" creationId="{A14B4B03-766D-0254-5099-CA86B76BFDC1}"/>
          </ac:spMkLst>
        </pc:spChg>
        <pc:spChg chg="add mod">
          <ac:chgData name="francois focardi" userId="e770aa64c7d556c9" providerId="LiveId" clId="{76CF054D-D64A-45AC-AFFB-47061521E5BE}" dt="2023-03-30T12:39:31.912" v="339" actId="20577"/>
          <ac:spMkLst>
            <pc:docMk/>
            <pc:sldMk cId="1057312672" sldId="263"/>
            <ac:spMk id="4" creationId="{C88E2482-114B-30D9-73DE-78FEE2170CDC}"/>
          </ac:spMkLst>
        </pc:spChg>
        <pc:picChg chg="add del">
          <ac:chgData name="francois focardi" userId="e770aa64c7d556c9" providerId="LiveId" clId="{76CF054D-D64A-45AC-AFFB-47061521E5BE}" dt="2023-03-30T12:38:32.694" v="281"/>
          <ac:picMkLst>
            <pc:docMk/>
            <pc:sldMk cId="1057312672" sldId="263"/>
            <ac:picMk id="7170" creationId="{1E3C5EE6-EFA3-C767-ECEE-58B1D1BE5646}"/>
          </ac:picMkLst>
        </pc:picChg>
      </pc:sldChg>
      <pc:sldChg chg="modSp add del mod">
        <pc:chgData name="francois focardi" userId="e770aa64c7d556c9" providerId="LiveId" clId="{76CF054D-D64A-45AC-AFFB-47061521E5BE}" dt="2023-03-30T13:05:03.179" v="455" actId="255"/>
        <pc:sldMkLst>
          <pc:docMk/>
          <pc:sldMk cId="1772688929" sldId="264"/>
        </pc:sldMkLst>
        <pc:spChg chg="mod">
          <ac:chgData name="francois focardi" userId="e770aa64c7d556c9" providerId="LiveId" clId="{76CF054D-D64A-45AC-AFFB-47061521E5BE}" dt="2023-03-30T13:05:03.179" v="455" actId="255"/>
          <ac:spMkLst>
            <pc:docMk/>
            <pc:sldMk cId="1772688929" sldId="264"/>
            <ac:spMk id="2" creationId="{36422BBB-3462-F6E4-7CD6-BD02840ABAF9}"/>
          </ac:spMkLst>
        </pc:spChg>
      </pc:sldChg>
      <pc:sldChg chg="addSp modSp add del mod">
        <pc:chgData name="francois focardi" userId="e770aa64c7d556c9" providerId="LiveId" clId="{76CF054D-D64A-45AC-AFFB-47061521E5BE}" dt="2023-03-30T12:46:17.719" v="454" actId="1076"/>
        <pc:sldMkLst>
          <pc:docMk/>
          <pc:sldMk cId="1421749250" sldId="265"/>
        </pc:sldMkLst>
        <pc:spChg chg="add mod">
          <ac:chgData name="francois focardi" userId="e770aa64c7d556c9" providerId="LiveId" clId="{76CF054D-D64A-45AC-AFFB-47061521E5BE}" dt="2023-03-30T12:46:15.994" v="453" actId="1076"/>
          <ac:spMkLst>
            <pc:docMk/>
            <pc:sldMk cId="1421749250" sldId="265"/>
            <ac:spMk id="2" creationId="{33E5770B-69A8-97DA-2098-2D4FE717BDD1}"/>
          </ac:spMkLst>
        </pc:spChg>
        <pc:spChg chg="add mod">
          <ac:chgData name="francois focardi" userId="e770aa64c7d556c9" providerId="LiveId" clId="{76CF054D-D64A-45AC-AFFB-47061521E5BE}" dt="2023-03-30T12:46:15.994" v="453" actId="1076"/>
          <ac:spMkLst>
            <pc:docMk/>
            <pc:sldMk cId="1421749250" sldId="265"/>
            <ac:spMk id="3" creationId="{853DA68B-CDD8-5FD6-0A2B-6C54B85FC51F}"/>
          </ac:spMkLst>
        </pc:spChg>
        <pc:grpChg chg="add mod">
          <ac:chgData name="francois focardi" userId="e770aa64c7d556c9" providerId="LiveId" clId="{76CF054D-D64A-45AC-AFFB-47061521E5BE}" dt="2023-03-30T12:46:15.994" v="453" actId="1076"/>
          <ac:grpSpMkLst>
            <pc:docMk/>
            <pc:sldMk cId="1421749250" sldId="265"/>
            <ac:grpSpMk id="6" creationId="{E0BCDA23-6B89-23E5-9173-278F0F7953D6}"/>
          </ac:grpSpMkLst>
        </pc:grpChg>
        <pc:picChg chg="mod">
          <ac:chgData name="francois focardi" userId="e770aa64c7d556c9" providerId="LiveId" clId="{76CF054D-D64A-45AC-AFFB-47061521E5BE}" dt="2023-03-30T12:46:15.994" v="453" actId="1076"/>
          <ac:picMkLst>
            <pc:docMk/>
            <pc:sldMk cId="1421749250" sldId="265"/>
            <ac:picMk id="6146" creationId="{8E7B2D0E-F6AA-B074-565A-9027EBC7B003}"/>
          </ac:picMkLst>
        </pc:picChg>
        <pc:picChg chg="add mod">
          <ac:chgData name="francois focardi" userId="e770aa64c7d556c9" providerId="LiveId" clId="{76CF054D-D64A-45AC-AFFB-47061521E5BE}" dt="2023-03-30T12:46:17.719" v="454" actId="1076"/>
          <ac:picMkLst>
            <pc:docMk/>
            <pc:sldMk cId="1421749250" sldId="265"/>
            <ac:picMk id="10242" creationId="{F122A008-3274-C226-E9ED-7D5E18177226}"/>
          </ac:picMkLst>
        </pc:picChg>
      </pc:sldChg>
      <pc:sldChg chg="modSp add del mod">
        <pc:chgData name="francois focardi" userId="e770aa64c7d556c9" providerId="LiveId" clId="{76CF054D-D64A-45AC-AFFB-47061521E5BE}" dt="2023-03-30T12:41:41.199" v="375" actId="1076"/>
        <pc:sldMkLst>
          <pc:docMk/>
          <pc:sldMk cId="3142876910" sldId="266"/>
        </pc:sldMkLst>
        <pc:spChg chg="mod">
          <ac:chgData name="francois focardi" userId="e770aa64c7d556c9" providerId="LiveId" clId="{76CF054D-D64A-45AC-AFFB-47061521E5BE}" dt="2023-03-30T12:41:41.199" v="375" actId="1076"/>
          <ac:spMkLst>
            <pc:docMk/>
            <pc:sldMk cId="3142876910" sldId="266"/>
            <ac:spMk id="4" creationId="{C88E2482-114B-30D9-73DE-78FEE2170CDC}"/>
          </ac:spMkLst>
        </pc:spChg>
      </pc:sldChg>
      <pc:sldChg chg="addSp delSp modSp add del mod modClrScheme chgLayout">
        <pc:chgData name="francois focardi" userId="e770aa64c7d556c9" providerId="LiveId" clId="{76CF054D-D64A-45AC-AFFB-47061521E5BE}" dt="2023-03-30T12:41:02.051" v="369"/>
        <pc:sldMkLst>
          <pc:docMk/>
          <pc:sldMk cId="1959599223" sldId="267"/>
        </pc:sldMkLst>
        <pc:spChg chg="add del mod ord">
          <ac:chgData name="francois focardi" userId="e770aa64c7d556c9" providerId="LiveId" clId="{76CF054D-D64A-45AC-AFFB-47061521E5BE}" dt="2023-03-30T12:40:52.246" v="359" actId="700"/>
          <ac:spMkLst>
            <pc:docMk/>
            <pc:sldMk cId="1959599223" sldId="267"/>
            <ac:spMk id="2" creationId="{D45B71E3-DFD5-44C9-A9F8-F1E30412D551}"/>
          </ac:spMkLst>
        </pc:spChg>
        <pc:spChg chg="add del mod ord">
          <ac:chgData name="francois focardi" userId="e770aa64c7d556c9" providerId="LiveId" clId="{76CF054D-D64A-45AC-AFFB-47061521E5BE}" dt="2023-03-30T12:40:52.246" v="359" actId="700"/>
          <ac:spMkLst>
            <pc:docMk/>
            <pc:sldMk cId="1959599223" sldId="267"/>
            <ac:spMk id="3" creationId="{944234A1-2A9C-447C-94A5-6E7A9F7C03D4}"/>
          </ac:spMkLst>
        </pc:spChg>
        <pc:spChg chg="mod ord">
          <ac:chgData name="francois focardi" userId="e770aa64c7d556c9" providerId="LiveId" clId="{76CF054D-D64A-45AC-AFFB-47061521E5BE}" dt="2023-03-30T12:40:52.246" v="359" actId="700"/>
          <ac:spMkLst>
            <pc:docMk/>
            <pc:sldMk cId="1959599223" sldId="267"/>
            <ac:spMk id="4" creationId="{F6B15CF7-7C98-17EE-935A-0558048D66CD}"/>
          </ac:spMkLst>
        </pc:spChg>
        <pc:spChg chg="mod ord">
          <ac:chgData name="francois focardi" userId="e770aa64c7d556c9" providerId="LiveId" clId="{76CF054D-D64A-45AC-AFFB-47061521E5BE}" dt="2023-03-30T12:40:52.246" v="359" actId="700"/>
          <ac:spMkLst>
            <pc:docMk/>
            <pc:sldMk cId="1959599223" sldId="267"/>
            <ac:spMk id="5" creationId="{31341D15-98A3-0294-98C5-47348D1FA0B4}"/>
          </ac:spMkLst>
        </pc:spChg>
        <pc:picChg chg="add del">
          <ac:chgData name="francois focardi" userId="e770aa64c7d556c9" providerId="LiveId" clId="{76CF054D-D64A-45AC-AFFB-47061521E5BE}" dt="2023-03-30T12:40:52.699" v="360" actId="478"/>
          <ac:picMkLst>
            <pc:docMk/>
            <pc:sldMk cId="1959599223" sldId="267"/>
            <ac:picMk id="6146" creationId="{8E7B2D0E-F6AA-B074-565A-9027EBC7B003}"/>
          </ac:picMkLst>
        </pc:picChg>
        <pc:picChg chg="add del mod">
          <ac:chgData name="francois focardi" userId="e770aa64c7d556c9" providerId="LiveId" clId="{76CF054D-D64A-45AC-AFFB-47061521E5BE}" dt="2023-03-30T12:40:52.233" v="358"/>
          <ac:picMkLst>
            <pc:docMk/>
            <pc:sldMk cId="1959599223" sldId="267"/>
            <ac:picMk id="8194" creationId="{CE78E9F8-8B14-5A9D-4034-49503D90A385}"/>
          </ac:picMkLst>
        </pc:picChg>
        <pc:picChg chg="add del mod">
          <ac:chgData name="francois focardi" userId="e770aa64c7d556c9" providerId="LiveId" clId="{76CF054D-D64A-45AC-AFFB-47061521E5BE}" dt="2023-03-30T12:40:51.704" v="357"/>
          <ac:picMkLst>
            <pc:docMk/>
            <pc:sldMk cId="1959599223" sldId="267"/>
            <ac:picMk id="8196" creationId="{30D5A31B-A2AD-043E-5390-1BF8C5F0DD48}"/>
          </ac:picMkLst>
        </pc:picChg>
      </pc:sldChg>
      <pc:sldChg chg="addSp modSp new mod">
        <pc:chgData name="francois focardi" userId="e770aa64c7d556c9" providerId="LiveId" clId="{76CF054D-D64A-45AC-AFFB-47061521E5BE}" dt="2023-03-30T12:42:12.665" v="383" actId="1076"/>
        <pc:sldMkLst>
          <pc:docMk/>
          <pc:sldMk cId="2797373335" sldId="267"/>
        </pc:sldMkLst>
        <pc:spChg chg="mod">
          <ac:chgData name="francois focardi" userId="e770aa64c7d556c9" providerId="LiveId" clId="{76CF054D-D64A-45AC-AFFB-47061521E5BE}" dt="2023-03-30T12:42:09.350" v="382" actId="255"/>
          <ac:spMkLst>
            <pc:docMk/>
            <pc:sldMk cId="2797373335" sldId="267"/>
            <ac:spMk id="2" creationId="{F4813316-D284-4B5E-5F45-9BBAE2205360}"/>
          </ac:spMkLst>
        </pc:spChg>
        <pc:picChg chg="add mod">
          <ac:chgData name="francois focardi" userId="e770aa64c7d556c9" providerId="LiveId" clId="{76CF054D-D64A-45AC-AFFB-47061521E5BE}" dt="2023-03-30T12:42:12.665" v="383" actId="1076"/>
          <ac:picMkLst>
            <pc:docMk/>
            <pc:sldMk cId="2797373335" sldId="267"/>
            <ac:picMk id="12290" creationId="{1AF15AAC-8610-ECFE-04B0-ED4A845D4E58}"/>
          </ac:picMkLst>
        </pc:picChg>
      </pc:sldChg>
      <pc:sldChg chg="addSp delSp modSp new mod modClrScheme chgLayout">
        <pc:chgData name="francois focardi" userId="e770aa64c7d556c9" providerId="LiveId" clId="{76CF054D-D64A-45AC-AFFB-47061521E5BE}" dt="2023-03-30T12:45:13.981" v="444" actId="255"/>
        <pc:sldMkLst>
          <pc:docMk/>
          <pc:sldMk cId="4198992361" sldId="268"/>
        </pc:sldMkLst>
        <pc:spChg chg="del mod ord">
          <ac:chgData name="francois focardi" userId="e770aa64c7d556c9" providerId="LiveId" clId="{76CF054D-D64A-45AC-AFFB-47061521E5BE}" dt="2023-03-30T12:44:43.656" v="407" actId="700"/>
          <ac:spMkLst>
            <pc:docMk/>
            <pc:sldMk cId="4198992361" sldId="268"/>
            <ac:spMk id="2" creationId="{1C86F8CE-E069-12AC-C34A-A5B0286A9F55}"/>
          </ac:spMkLst>
        </pc:spChg>
        <pc:spChg chg="mod ord">
          <ac:chgData name="francois focardi" userId="e770aa64c7d556c9" providerId="LiveId" clId="{76CF054D-D64A-45AC-AFFB-47061521E5BE}" dt="2023-03-30T12:44:43.656" v="407" actId="700"/>
          <ac:spMkLst>
            <pc:docMk/>
            <pc:sldMk cId="4198992361" sldId="268"/>
            <ac:spMk id="3" creationId="{16563712-CF8E-ED60-A037-E417C6D7764D}"/>
          </ac:spMkLst>
        </pc:spChg>
        <pc:spChg chg="add mod ord">
          <ac:chgData name="francois focardi" userId="e770aa64c7d556c9" providerId="LiveId" clId="{76CF054D-D64A-45AC-AFFB-47061521E5BE}" dt="2023-03-30T12:45:13.981" v="444" actId="255"/>
          <ac:spMkLst>
            <pc:docMk/>
            <pc:sldMk cId="4198992361" sldId="268"/>
            <ac:spMk id="4" creationId="{701D9E72-1C9D-C937-8D72-1D66298D9C69}"/>
          </ac:spMkLst>
        </pc:spChg>
        <pc:spChg chg="add del mod ord">
          <ac:chgData name="francois focardi" userId="e770aa64c7d556c9" providerId="LiveId" clId="{76CF054D-D64A-45AC-AFFB-47061521E5BE}" dt="2023-03-30T12:44:56.528" v="437" actId="478"/>
          <ac:spMkLst>
            <pc:docMk/>
            <pc:sldMk cId="4198992361" sldId="268"/>
            <ac:spMk id="5" creationId="{AD19DBD4-74B6-FF06-0138-E77EA788A9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0F8C4-95D0-4DE3-B119-6EA67065202E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8E47-7007-4947-AC9D-D56CA0BCB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63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D3DBE-37EE-0445-4F8F-36A7B048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E4D2B7-5D08-636F-C710-5904079B7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01B50B-FEB7-66B2-4520-A2791658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52C-10EC-47E5-A9F3-C92EE10E5141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F8E28-F38A-DC29-98EC-10B62811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8BEB1-699B-5ABF-332A-EA517B0F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8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D1D8C-DD8F-6E80-D73C-B37FE6C2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FEBF5C-B80D-4204-5AE2-1EFE0857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A6763F-F688-9CB0-CA3C-79541DE1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0179-C26E-49FA-A5F9-F34B1377688E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4A018F-5E96-0901-FC2B-F30D1995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F33C9F-3B6A-750A-D1E5-1AC03F3A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98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144292-11E1-51B2-D07D-40E0562B5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08F37F-D5E0-DCAF-76F5-C608BC409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CACE0-85CB-8189-7E41-2C2183D3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046-E69E-4352-AEFD-0D1AA97E6463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95010-349A-527F-A102-848FEF6A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03E93-896C-6A93-73C6-626B9526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4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54D5B-7055-CFE4-8F0C-49621B1A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B44E7-012F-C71F-E9A1-EA9B7886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B9874-50A6-74E4-40C6-DF921190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C50-97A3-408A-B612-74133FA57D38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4A858B-55C6-7A61-C09E-167F6C7B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91E63-B189-E634-D83F-B2CFCD18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06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603C-0AE8-6EFA-7A64-4E585068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389139-3FE9-D951-14AD-DB10D98E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8FFA40-DF45-0290-B0C0-E8E9B86A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E00C-2434-4A4C-9832-ADC1D3515D2D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46BCA-1A1A-F9B3-03CC-F4E42668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AA068-364C-4FBC-CEEA-6D4957BB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DB7D3-6847-3219-67DD-9F7E2618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0C0D6-FDA3-D407-CB20-D77E776C1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0D278D-E398-3143-C04A-1660EBB5F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89EB17-D20F-66DB-0008-1E292158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2E2-6A6D-4A45-9BE8-835CC55E82E2}" type="datetime1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85A1F9-CC44-B7DD-2571-678D5653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317EDD-6E50-801E-475D-13B59CAE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32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E39E0-3627-BB59-CBC8-1F4B749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BCDF7-E6EC-CA2A-8C76-1D6104B47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4DF7C3-DEC5-9435-96A0-986FD2883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C0CE91-350A-83F2-9CAD-064C1F04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D03CA1-7FC9-6494-C75B-80385CDA7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7E369A-81FD-CCF1-38E1-76C675B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C9A6-EE05-4F8D-9248-C7317ABC8B25}" type="datetime1">
              <a:rPr lang="fr-FR" smtClean="0"/>
              <a:t>30/03/2023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8AFE3F-EA08-E74C-2D11-627F4929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8939B4-5D93-AF3C-1CDC-7337608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57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31782-083E-5B32-76F9-28716C73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5FC764-0AC2-5103-B52D-E973E5EF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9C2-C6B3-4379-B2F2-DCFA8D07FF10}" type="datetime1">
              <a:rPr lang="fr-FR" smtClean="0"/>
              <a:t>30/03/2023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2B1E7D-BC6E-6F29-5701-3232A17B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1CF49A-6747-8101-8416-128457E1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83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D24D76-4BB1-D664-545D-2CB123F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5F68-779E-41AB-8C88-1DF09726B562}" type="datetime1">
              <a:rPr lang="fr-FR" smtClean="0"/>
              <a:t>30/03/2023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F64391-7CB1-3F1E-4016-5A4AB402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96E8A6-AB62-4392-4F5A-D42DDD43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2066C-F098-9153-1F7B-1565AB1F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171C0E-E8D0-3FA3-BA64-C265A358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68A346-D241-148D-EF5E-455EF956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E1B958-CEF1-E690-1C5B-A919381A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579D-3102-4136-8D4D-5E9CED239531}" type="datetime1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7B3AB8-B8F0-22BE-1E58-46BA12B6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D252F0-A1D6-4950-807B-D591A463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85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3C2B3-EB65-2744-955C-D835AA33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4A222D-9210-C4EB-D16D-9E3F5D95A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199D2F-03B7-0FAA-B835-F4C162F88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04A59E-3BEF-7C84-18AB-0846AF00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D9FC-4F21-4A06-8795-8209C9C2380D}" type="datetime1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EEEF92-4725-C22B-6076-AEAEEEC9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70E0E-2A3F-A08F-FB42-90BC8AAF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25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4CC5F2-F5B1-7085-F05B-3B9A8369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B7367-7915-3D97-F1E5-98A215AF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8BC86-5AEE-A643-2BB9-05B0EF715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A305-C719-4530-9816-52EC8724B8EB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AE7CD-8EFC-7657-D092-B3CD1150A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6590F-DFE9-4739-D491-728270E5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5110-0B40-4C82-9F65-FAB6A8E24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62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680AC-87C4-BFD6-9881-57861708D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512" y="2366963"/>
            <a:ext cx="7800975" cy="1062037"/>
          </a:xfrm>
        </p:spPr>
        <p:txBody>
          <a:bodyPr>
            <a:normAutofit fontScale="90000"/>
          </a:bodyPr>
          <a:lstStyle/>
          <a:p>
            <a:r>
              <a:rPr lang="fr-FR" sz="6600" b="1" dirty="0"/>
              <a:t>Présentation DEVOPS</a:t>
            </a:r>
            <a:br>
              <a:rPr lang="fr-FR" sz="6600" b="1" dirty="0"/>
            </a:br>
            <a:r>
              <a:rPr lang="fr-FR" sz="6600" b="1" dirty="0"/>
              <a:t>Docker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EDA167-EB3C-BDF4-5F5B-5FB2CD0230E3}"/>
              </a:ext>
            </a:extLst>
          </p:cNvPr>
          <p:cNvSpPr txBox="1"/>
          <p:nvPr/>
        </p:nvSpPr>
        <p:spPr>
          <a:xfrm>
            <a:off x="5581650" y="5962650"/>
            <a:ext cx="64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Pierre-Louis </a:t>
            </a:r>
            <a:r>
              <a:rPr lang="fr-FR" dirty="0" err="1"/>
              <a:t>Squaglia</a:t>
            </a:r>
            <a:r>
              <a:rPr lang="fr-FR" dirty="0"/>
              <a:t> Jean-José Forconi et François-Philippe Focardi</a:t>
            </a:r>
          </a:p>
          <a:p>
            <a:pPr algn="ctr"/>
            <a:r>
              <a:rPr lang="fr-FR" dirty="0"/>
              <a:t>M1 DFS</a:t>
            </a:r>
          </a:p>
        </p:txBody>
      </p:sp>
      <p:pic>
        <p:nvPicPr>
          <p:cNvPr id="1026" name="Picture 2" descr="Qu'est-ce que Docker ? | AWS">
            <a:extLst>
              <a:ext uri="{FF2B5EF4-FFF2-40B4-BE49-F238E27FC236}">
                <a16:creationId xmlns:a16="http://schemas.microsoft.com/office/drawing/2014/main" id="{4F167DAA-FD94-4335-B5AB-543CEE2C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22" y="3343275"/>
            <a:ext cx="3712353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52899D-EF20-207D-BD43-E5B6CBA5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12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3316-D284-4B5E-5F45-9BBAE220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APPLICATION MULTICONTENEUR</a:t>
            </a:r>
            <a:endParaRPr lang="fr-FR" sz="6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FB7799-359C-FE26-F4C0-DCB86C98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10</a:t>
            </a:fld>
            <a:endParaRPr lang="fr-F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AF15AAC-8610-ECFE-04B0-ED4A845D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53" y="1463358"/>
            <a:ext cx="8630694" cy="489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7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1D9E72-1C9D-C937-8D72-1D66298D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085"/>
            <a:ext cx="10515600" cy="843915"/>
          </a:xfrm>
        </p:spPr>
        <p:txBody>
          <a:bodyPr>
            <a:noAutofit/>
          </a:bodyPr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563712-CF8E-ED60-A037-E417C6D7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99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11284-FE48-4199-BAC2-B6A45B2B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cap="all" dirty="0">
                <a:solidFill>
                  <a:srgbClr val="222222"/>
                </a:solidFill>
                <a:effectLst/>
                <a:latin typeface="Novacento Sans Wide"/>
              </a:rPr>
              <a:t>IMAGES ET CONTENEURS</a:t>
            </a:r>
            <a:br>
              <a:rPr lang="fr-FR" b="1" i="0" cap="all" dirty="0">
                <a:solidFill>
                  <a:srgbClr val="222222"/>
                </a:solidFill>
                <a:effectLst/>
                <a:latin typeface="Novacento Sans Wide"/>
              </a:rPr>
            </a:b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249EF-03AD-FB7B-B95C-57A45BE1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34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E7AFFAE-7E96-5465-B58E-4E587990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dirty="0"/>
              <a:t>Le processus de </a:t>
            </a:r>
            <a:r>
              <a:rPr lang="fr-FR" sz="6000" b="1" dirty="0" err="1"/>
              <a:t>build</a:t>
            </a:r>
            <a:r>
              <a:rPr lang="fr-FR" sz="6000" b="1" dirty="0"/>
              <a:t>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A93DD3-B148-3447-7A0C-515893E4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3</a:t>
            </a:fld>
            <a:endParaRPr lang="fr-FR"/>
          </a:p>
        </p:txBody>
      </p:sp>
      <p:pic>
        <p:nvPicPr>
          <p:cNvPr id="2050" name="Picture 2" descr="Docker Best Practices in 2022 | Harness | Harness">
            <a:extLst>
              <a:ext uri="{FF2B5EF4-FFF2-40B4-BE49-F238E27FC236}">
                <a16:creationId xmlns:a16="http://schemas.microsoft.com/office/drawing/2014/main" id="{2D76E9D7-92A4-612F-A4AA-97503E93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3649"/>
            <a:ext cx="11430000" cy="522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8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5C1B83C-2D3F-75A0-FEE2-FDC59B44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Exemple de </a:t>
            </a:r>
            <a:r>
              <a:rPr lang="fr-FR" sz="6000" b="1" dirty="0" err="1"/>
              <a:t>Dockerfile</a:t>
            </a:r>
            <a:endParaRPr lang="fr-FR"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4F15C8-D163-02DF-E212-B1EB2AFF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476F6D-6AA4-69D2-1E76-28A1B08C72EB}"/>
              </a:ext>
            </a:extLst>
          </p:cNvPr>
          <p:cNvSpPr txBox="1"/>
          <p:nvPr/>
        </p:nvSpPr>
        <p:spPr>
          <a:xfrm>
            <a:off x="1054359" y="1492898"/>
            <a:ext cx="106742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FROM python:3.7</a:t>
            </a:r>
          </a:p>
          <a:p>
            <a:endParaRPr lang="fr-FR" sz="2000" dirty="0"/>
          </a:p>
          <a:p>
            <a:r>
              <a:rPr lang="fr-FR" sz="2000" dirty="0"/>
              <a:t>RUN </a:t>
            </a:r>
            <a:r>
              <a:rPr lang="fr-FR" sz="2000" dirty="0" err="1"/>
              <a:t>groupadd</a:t>
            </a:r>
            <a:r>
              <a:rPr lang="fr-FR" sz="2000" dirty="0"/>
              <a:t> -r </a:t>
            </a:r>
            <a:r>
              <a:rPr lang="fr-FR" sz="2000" dirty="0" err="1"/>
              <a:t>uwsgi</a:t>
            </a:r>
            <a:r>
              <a:rPr lang="fr-FR" sz="2000" dirty="0"/>
              <a:t> &amp;&amp; </a:t>
            </a:r>
            <a:r>
              <a:rPr lang="fr-FR" sz="2000" dirty="0" err="1"/>
              <a:t>useradd</a:t>
            </a:r>
            <a:r>
              <a:rPr lang="fr-FR" sz="2000" dirty="0"/>
              <a:t> -r -g </a:t>
            </a:r>
            <a:r>
              <a:rPr lang="fr-FR" sz="2000" dirty="0" err="1"/>
              <a:t>uwsgi</a:t>
            </a:r>
            <a:r>
              <a:rPr lang="fr-FR" sz="2000" dirty="0"/>
              <a:t> </a:t>
            </a:r>
            <a:r>
              <a:rPr lang="fr-FR" sz="2000" dirty="0" err="1"/>
              <a:t>uwsgi</a:t>
            </a:r>
            <a:endParaRPr lang="fr-FR" sz="2000" dirty="0"/>
          </a:p>
          <a:p>
            <a:r>
              <a:rPr lang="fr-FR" sz="2000" dirty="0"/>
              <a:t>RUN </a:t>
            </a:r>
            <a:r>
              <a:rPr lang="fr-FR" sz="2000" dirty="0" err="1"/>
              <a:t>pip</a:t>
            </a:r>
            <a:r>
              <a:rPr lang="fr-FR" sz="2000" dirty="0"/>
              <a:t> </a:t>
            </a:r>
            <a:r>
              <a:rPr lang="fr-FR" sz="2000" dirty="0" err="1"/>
              <a:t>install</a:t>
            </a:r>
            <a:r>
              <a:rPr lang="fr-FR" sz="2000" dirty="0"/>
              <a:t> Flask </a:t>
            </a:r>
            <a:r>
              <a:rPr lang="fr-FR" sz="2000" dirty="0" err="1"/>
              <a:t>uWSGI</a:t>
            </a:r>
            <a:r>
              <a:rPr lang="fr-FR" sz="2000" dirty="0"/>
              <a:t> </a:t>
            </a:r>
            <a:r>
              <a:rPr lang="fr-FR" sz="2000" dirty="0" err="1"/>
              <a:t>requests</a:t>
            </a:r>
            <a:r>
              <a:rPr lang="fr-FR" sz="2000" dirty="0"/>
              <a:t> redis</a:t>
            </a:r>
          </a:p>
          <a:p>
            <a:r>
              <a:rPr lang="fr-FR" sz="2000" dirty="0"/>
              <a:t>WORKDIR /app</a:t>
            </a:r>
          </a:p>
          <a:p>
            <a:r>
              <a:rPr lang="fr-FR" sz="2000" dirty="0"/>
              <a:t>COPY app/identidock.py /app</a:t>
            </a:r>
          </a:p>
          <a:p>
            <a:endParaRPr lang="fr-FR" sz="2000" dirty="0"/>
          </a:p>
          <a:p>
            <a:r>
              <a:rPr lang="fr-FR" sz="2000" dirty="0"/>
              <a:t>EXPOSE 5000 9191</a:t>
            </a:r>
          </a:p>
          <a:p>
            <a:r>
              <a:rPr lang="fr-FR" sz="2000" dirty="0"/>
              <a:t>USER </a:t>
            </a:r>
            <a:r>
              <a:rPr lang="fr-FR" sz="2000" dirty="0" err="1"/>
              <a:t>uwsgi</a:t>
            </a:r>
            <a:endParaRPr lang="fr-FR" sz="2000" dirty="0"/>
          </a:p>
          <a:p>
            <a:r>
              <a:rPr lang="fr-FR" sz="2000" dirty="0"/>
              <a:t>CMD ["</a:t>
            </a:r>
            <a:r>
              <a:rPr lang="fr-FR" sz="2000" dirty="0" err="1"/>
              <a:t>uwsgi</a:t>
            </a:r>
            <a:r>
              <a:rPr lang="fr-FR" sz="2000" dirty="0"/>
              <a:t>", "--http", "0.0.0.0:5000", "--</a:t>
            </a:r>
            <a:r>
              <a:rPr lang="fr-FR" sz="2000" dirty="0" err="1"/>
              <a:t>wsgi</a:t>
            </a:r>
            <a:r>
              <a:rPr lang="fr-FR" sz="2000" dirty="0"/>
              <a:t>-file", "/app/identidock.py", \</a:t>
            </a:r>
          </a:p>
          <a:p>
            <a:r>
              <a:rPr lang="fr-FR" sz="2000" dirty="0"/>
              <a:t>"--</a:t>
            </a:r>
            <a:r>
              <a:rPr lang="fr-FR" sz="2000" dirty="0" err="1"/>
              <a:t>callable</a:t>
            </a:r>
            <a:r>
              <a:rPr lang="fr-FR" sz="2000" dirty="0"/>
              <a:t>", "app", "--stats", "0.0.0.0:9191"]</a:t>
            </a:r>
          </a:p>
        </p:txBody>
      </p:sp>
    </p:spTree>
    <p:extLst>
      <p:ext uri="{BB962C8B-B14F-4D97-AF65-F5344CB8AC3E}">
        <p14:creationId xmlns:p14="http://schemas.microsoft.com/office/powerpoint/2010/main" val="341686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0EECE-CDE5-AF57-9F89-C0F396B5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LES LAYERS ET LA MISE EN CACHE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99A664-52BE-8B90-5057-4778E5DD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5</a:t>
            </a:fld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604951-F3EB-8C93-8D89-B89B1EC3AB87}"/>
              </a:ext>
            </a:extLst>
          </p:cNvPr>
          <p:cNvSpPr txBox="1"/>
          <p:nvPr/>
        </p:nvSpPr>
        <p:spPr>
          <a:xfrm>
            <a:off x="1063689" y="1992193"/>
            <a:ext cx="963852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rgbClr val="323232"/>
                </a:solidFill>
                <a:effectLst/>
                <a:latin typeface="Work Sans" panose="020B0604020202020204" pitchFamily="2" charset="0"/>
              </a:rPr>
              <a:t>Docker construit les images comme une série de couches de fichiers successives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b="0" i="0" dirty="0">
              <a:solidFill>
                <a:srgbClr val="323232"/>
              </a:solidFill>
              <a:effectLst/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rgbClr val="323232"/>
                </a:solidFill>
                <a:effectLst/>
                <a:latin typeface="Work Sans" pitchFamily="2" charset="0"/>
              </a:rPr>
              <a:t>Chaque couche correspond à une instruction du </a:t>
            </a:r>
            <a:r>
              <a:rPr lang="fr-FR" sz="2400" b="1" i="0" dirty="0" err="1">
                <a:solidFill>
                  <a:srgbClr val="323232"/>
                </a:solidFill>
                <a:effectLst/>
                <a:latin typeface="Work Sans" pitchFamily="2" charset="0"/>
              </a:rPr>
              <a:t>Dockerfile</a:t>
            </a:r>
            <a:r>
              <a:rPr lang="fr-FR" sz="2400" b="1" i="0" dirty="0">
                <a:solidFill>
                  <a:srgbClr val="323232"/>
                </a:solidFill>
                <a:effectLst/>
                <a:latin typeface="Work Sans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323232"/>
              </a:solidFill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rgbClr val="323232"/>
                </a:solidFill>
                <a:effectLst/>
                <a:latin typeface="Work Sans" pitchFamily="2" charset="0"/>
              </a:rPr>
              <a:t>Ce principe est au </a:t>
            </a:r>
            <a:r>
              <a:rPr lang="fr-FR" sz="2400" b="1" i="0" dirty="0" err="1">
                <a:solidFill>
                  <a:srgbClr val="323232"/>
                </a:solidFill>
                <a:effectLst/>
                <a:latin typeface="Work Sans" pitchFamily="2" charset="0"/>
              </a:rPr>
              <a:t>coeur</a:t>
            </a:r>
            <a:r>
              <a:rPr lang="fr-FR" sz="2400" b="1" i="0" dirty="0">
                <a:solidFill>
                  <a:srgbClr val="323232"/>
                </a:solidFill>
                <a:effectLst/>
                <a:latin typeface="Work Sans" pitchFamily="2" charset="0"/>
              </a:rPr>
              <a:t> de l'immutabilité des images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323232"/>
              </a:solidFill>
              <a:effectLst/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3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22BBB-3462-F6E4-7CD6-BD02840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064"/>
            <a:ext cx="10515600" cy="1200150"/>
          </a:xfrm>
        </p:spPr>
        <p:txBody>
          <a:bodyPr/>
          <a:lstStyle/>
          <a:p>
            <a:pPr algn="ctr"/>
            <a:r>
              <a:rPr lang="fr-FR" b="1" dirty="0"/>
              <a:t>Volumes et Réseaux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31E29B-F4CA-40C1-8AAF-A41B5E17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27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22BBB-3462-F6E4-7CD6-BD02840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Réseaux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31E29B-F4CA-40C1-8AAF-A41B5E17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7</a:t>
            </a:fld>
            <a:endParaRPr lang="fr-FR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A1DE1080-E5C3-3F6F-F70C-2774E4D96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57" y="1470485"/>
            <a:ext cx="6339364" cy="423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8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1341D15-98A3-0294-98C5-47348D1F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Volumes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B15CF7-7C98-17EE-935A-0558048D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8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0BCDA23-6B89-23E5-9173-278F0F7953D6}"/>
              </a:ext>
            </a:extLst>
          </p:cNvPr>
          <p:cNvGrpSpPr/>
          <p:nvPr/>
        </p:nvGrpSpPr>
        <p:grpSpPr>
          <a:xfrm>
            <a:off x="2511407" y="1285231"/>
            <a:ext cx="7169185" cy="3312491"/>
            <a:chOff x="2511407" y="1690688"/>
            <a:chExt cx="7169185" cy="3641718"/>
          </a:xfrm>
        </p:grpSpPr>
        <p:pic>
          <p:nvPicPr>
            <p:cNvPr id="6146" name="Picture 2" descr="Volumes">
              <a:extLst>
                <a:ext uri="{FF2B5EF4-FFF2-40B4-BE49-F238E27FC236}">
                  <a16:creationId xmlns:a16="http://schemas.microsoft.com/office/drawing/2014/main" id="{8E7B2D0E-F6AA-B074-565A-9027EBC7B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407" y="1690688"/>
              <a:ext cx="7169185" cy="364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3E5770B-69A8-97DA-2098-2D4FE717BDD1}"/>
                </a:ext>
              </a:extLst>
            </p:cNvPr>
            <p:cNvSpPr/>
            <p:nvPr/>
          </p:nvSpPr>
          <p:spPr>
            <a:xfrm>
              <a:off x="6207760" y="3016251"/>
              <a:ext cx="2402840" cy="16776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3DA68B-CDD8-5FD6-0A2B-6C54B85FC51F}"/>
                </a:ext>
              </a:extLst>
            </p:cNvPr>
            <p:cNvSpPr/>
            <p:nvPr/>
          </p:nvSpPr>
          <p:spPr>
            <a:xfrm>
              <a:off x="7195966" y="2076776"/>
              <a:ext cx="2067268" cy="129158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122A008-3274-C226-E9ED-7D5E1817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16" y="4657405"/>
            <a:ext cx="8294687" cy="183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4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B4B03-766D-0254-5099-CA86B76B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dirty="0"/>
              <a:t>APPLICATION MULTICONTENEUR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404FAE-ACC7-2656-7795-101BE3B3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110-0B40-4C82-9F65-FAB6A8E2414F}" type="slidenum">
              <a:rPr lang="fr-FR" smtClean="0"/>
              <a:t>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8E2482-114B-30D9-73DE-78FEE2170CDC}"/>
              </a:ext>
            </a:extLst>
          </p:cNvPr>
          <p:cNvSpPr txBox="1"/>
          <p:nvPr/>
        </p:nvSpPr>
        <p:spPr>
          <a:xfrm>
            <a:off x="460828" y="1129004"/>
            <a:ext cx="10965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services:</a:t>
            </a:r>
          </a:p>
          <a:p>
            <a:r>
              <a:rPr lang="fr-FR" sz="1600" dirty="0"/>
              <a:t>  </a:t>
            </a:r>
            <a:r>
              <a:rPr lang="fr-FR" sz="1600" dirty="0" err="1"/>
              <a:t>identidock</a:t>
            </a:r>
            <a:r>
              <a:rPr lang="fr-FR" sz="1600" dirty="0"/>
              <a:t>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build</a:t>
            </a:r>
            <a:r>
              <a:rPr lang="fr-FR" sz="1600" dirty="0"/>
              <a:t>: .</a:t>
            </a:r>
          </a:p>
          <a:p>
            <a:r>
              <a:rPr lang="fr-FR" sz="1600" dirty="0"/>
              <a:t>    ports:</a:t>
            </a:r>
          </a:p>
          <a:p>
            <a:r>
              <a:rPr lang="fr-FR" sz="1600" dirty="0"/>
              <a:t>      - "5000:5000"</a:t>
            </a:r>
          </a:p>
          <a:p>
            <a:r>
              <a:rPr lang="fr-FR" sz="1600" dirty="0"/>
              <a:t>    networks:</a:t>
            </a:r>
          </a:p>
          <a:p>
            <a:r>
              <a:rPr lang="fr-FR" sz="1600" dirty="0"/>
              <a:t>      - </a:t>
            </a:r>
            <a:r>
              <a:rPr lang="fr-FR" sz="1600" dirty="0" err="1"/>
              <a:t>identinet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  </a:t>
            </a:r>
            <a:r>
              <a:rPr lang="fr-FR" sz="1600" dirty="0" err="1"/>
              <a:t>dnmonster</a:t>
            </a:r>
            <a:r>
              <a:rPr lang="fr-FR" sz="1600" dirty="0"/>
              <a:t>:</a:t>
            </a:r>
          </a:p>
          <a:p>
            <a:r>
              <a:rPr lang="fr-FR" sz="1600" dirty="0"/>
              <a:t>    image: </a:t>
            </a:r>
            <a:r>
              <a:rPr lang="fr-FR" sz="1600" dirty="0" err="1"/>
              <a:t>amouat</a:t>
            </a:r>
            <a:r>
              <a:rPr lang="fr-FR" sz="1600" dirty="0"/>
              <a:t>/dnmonster:1.0</a:t>
            </a:r>
          </a:p>
          <a:p>
            <a:r>
              <a:rPr lang="fr-FR" sz="1600" dirty="0"/>
              <a:t>    networks:</a:t>
            </a:r>
          </a:p>
          <a:p>
            <a:r>
              <a:rPr lang="fr-FR" sz="1600" dirty="0"/>
              <a:t>      - </a:t>
            </a:r>
            <a:r>
              <a:rPr lang="fr-FR" sz="1600" dirty="0" err="1"/>
              <a:t>identinet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  redis:</a:t>
            </a:r>
          </a:p>
          <a:p>
            <a:r>
              <a:rPr lang="fr-FR" sz="1600" dirty="0"/>
              <a:t>    image: redis</a:t>
            </a:r>
          </a:p>
          <a:p>
            <a:r>
              <a:rPr lang="fr-FR" sz="1600" dirty="0"/>
              <a:t>    networks:</a:t>
            </a:r>
          </a:p>
          <a:p>
            <a:r>
              <a:rPr lang="fr-FR" sz="1600" dirty="0"/>
              <a:t>      - </a:t>
            </a:r>
            <a:r>
              <a:rPr lang="fr-FR" sz="1600" dirty="0" err="1"/>
              <a:t>identinet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networks:</a:t>
            </a:r>
          </a:p>
          <a:p>
            <a:r>
              <a:rPr lang="fr-FR" sz="1600" dirty="0"/>
              <a:t>  </a:t>
            </a:r>
            <a:r>
              <a:rPr lang="fr-FR" sz="1600" dirty="0" err="1"/>
              <a:t>identinet</a:t>
            </a:r>
            <a:r>
              <a:rPr lang="fr-FR" sz="1600" dirty="0"/>
              <a:t>:</a:t>
            </a:r>
          </a:p>
          <a:p>
            <a:r>
              <a:rPr lang="fr-FR" sz="1600" dirty="0"/>
              <a:t>    driver: bridge</a:t>
            </a:r>
          </a:p>
        </p:txBody>
      </p:sp>
    </p:spTree>
    <p:extLst>
      <p:ext uri="{BB962C8B-B14F-4D97-AF65-F5344CB8AC3E}">
        <p14:creationId xmlns:p14="http://schemas.microsoft.com/office/powerpoint/2010/main" val="3142876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220</Words>
  <Application>Microsoft Office PowerPoint</Application>
  <PresentationFormat>Grand écran</PresentationFormat>
  <Paragraphs>61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Novacento Sans Wide</vt:lpstr>
      <vt:lpstr>Work Sans</vt:lpstr>
      <vt:lpstr>Thème Office</vt:lpstr>
      <vt:lpstr>Présentation DEVOPS Docker</vt:lpstr>
      <vt:lpstr>IMAGES ET CONTENEURS </vt:lpstr>
      <vt:lpstr>Le processus de build Docker</vt:lpstr>
      <vt:lpstr>Exemple de Dockerfile</vt:lpstr>
      <vt:lpstr>LES LAYERS ET LA MISE EN CACHE</vt:lpstr>
      <vt:lpstr>Volumes et Réseaux</vt:lpstr>
      <vt:lpstr>Réseaux</vt:lpstr>
      <vt:lpstr>Volumes</vt:lpstr>
      <vt:lpstr>APPLICATION MULTICONTENEUR</vt:lpstr>
      <vt:lpstr>APPLICATION MULTICONTENEUR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DEVOPS</dc:title>
  <dc:creator>francois focardi</dc:creator>
  <cp:lastModifiedBy>francois focardi</cp:lastModifiedBy>
  <cp:revision>1</cp:revision>
  <dcterms:created xsi:type="dcterms:W3CDTF">2023-03-30T11:57:31Z</dcterms:created>
  <dcterms:modified xsi:type="dcterms:W3CDTF">2023-03-30T13:05:05Z</dcterms:modified>
</cp:coreProperties>
</file>