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97625" y="3182325"/>
            <a:ext cx="79359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55" name="Shape 55"/>
          <p:cNvSpPr txBox="1"/>
          <p:nvPr/>
        </p:nvSpPr>
        <p:spPr>
          <a:xfrm>
            <a:off x="-15825" y="75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510450" y="508450"/>
            <a:ext cx="8123100" cy="159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Application DDCSPP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697625" y="3182325"/>
            <a:ext cx="79359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CodeAcademy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275" y="3748249"/>
            <a:ext cx="2537274" cy="98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fr" sz="4800"/>
              <a:t>Le c</a:t>
            </a:r>
            <a:r>
              <a:rPr lang="fr" sz="4800"/>
              <a:t>lie</a:t>
            </a:r>
            <a:r>
              <a:rPr lang="fr" sz="4800"/>
              <a:t>nt</a:t>
            </a:r>
          </a:p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/>
              <a:t>DDCSPP :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Directions départementales de la cohésion sociale et de la protection des populations.</a:t>
            </a:r>
          </a:p>
          <a:p>
            <a:pPr lvl="0">
              <a:spcBef>
                <a:spcPts val="0"/>
              </a:spcBef>
              <a:buNone/>
            </a:pPr>
            <a:r>
              <a:rPr lang="fr" sz="2400"/>
              <a:t>Missions :</a:t>
            </a:r>
          </a:p>
          <a:p>
            <a:pPr indent="-228600" lvl="0" marL="1828800">
              <a:spcBef>
                <a:spcPts val="0"/>
              </a:spcBef>
              <a:buChar char="❏"/>
            </a:pPr>
            <a:r>
              <a:rPr lang="fr"/>
              <a:t>Social</a:t>
            </a:r>
          </a:p>
          <a:p>
            <a:pPr indent="-228600" lvl="0" marL="1828800">
              <a:spcBef>
                <a:spcPts val="0"/>
              </a:spcBef>
              <a:buChar char="❏"/>
            </a:pPr>
            <a:r>
              <a:rPr lang="fr"/>
              <a:t>Logement</a:t>
            </a:r>
          </a:p>
          <a:p>
            <a:pPr indent="-228600" lvl="0" marL="1828800">
              <a:spcBef>
                <a:spcPts val="0"/>
              </a:spcBef>
              <a:buChar char="❏"/>
            </a:pPr>
            <a:r>
              <a:rPr lang="fr"/>
              <a:t>Jeunesse, Sports &amp; vie associative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265500" y="274099"/>
            <a:ext cx="4045200" cy="825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lient.jp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712" y="2821550"/>
            <a:ext cx="263677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265500" y="212850"/>
            <a:ext cx="4045200" cy="859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L’équipe</a:t>
            </a:r>
          </a:p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Composée de : 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Thomas Sanceo, développeur Back-end et Gaël Venturin, développeur Front-end, tout deux apprenants de la Code Académie Rennes.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la Code Académie :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A ouvert ses portes en mai 2016, à Rennes. Elle propose une formation, labellisée Grande Ecole du Numérique, de 9 mois, en développement Web.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gencetetedecon.jp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00" y="1172712"/>
            <a:ext cx="381000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 Projet</a:t>
            </a:r>
          </a:p>
        </p:txBody>
      </p:sp>
      <p:pic>
        <p:nvPicPr>
          <p:cNvPr descr="manhattan.jpe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300" y="3130125"/>
            <a:ext cx="12954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4564125" y="0"/>
            <a:ext cx="4579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4200">
              <a:solidFill>
                <a:srgbClr val="FFFFFF"/>
              </a:solidFill>
            </a:endParaRPr>
          </a:p>
          <a:p>
            <a:pPr indent="457200" lvl="0" marL="0">
              <a:spcBef>
                <a:spcPts val="0"/>
              </a:spcBef>
              <a:buNone/>
            </a:pPr>
            <a:r>
              <a:rPr lang="fr" sz="4200">
                <a:solidFill>
                  <a:srgbClr val="FFFFFF"/>
                </a:solidFill>
              </a:rPr>
              <a:t>La Demande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24650" y="461150"/>
            <a:ext cx="4079400" cy="139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rgbClr val="434343"/>
                </a:solidFill>
              </a:rPr>
              <a:t>Plateforme</a:t>
            </a:r>
            <a:r>
              <a:rPr lang="fr" sz="1800"/>
              <a:t> </a:t>
            </a:r>
            <a:r>
              <a:rPr lang="fr" sz="1800">
                <a:solidFill>
                  <a:srgbClr val="434343"/>
                </a:solidFill>
              </a:rPr>
              <a:t>de partage de fichiers images, videos, audios et textes visant à promouvoir un sujet de société donné lors d’événements.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234375" y="1856450"/>
            <a:ext cx="4079400" cy="79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rgbClr val="434343"/>
                </a:solidFill>
              </a:rPr>
              <a:t>Dans le cas présent, la mixité hommes / femmes dans le monde du travail.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564125" y="23650"/>
            <a:ext cx="4579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5048900" y="626675"/>
            <a:ext cx="3440700" cy="8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4200">
                <a:solidFill>
                  <a:srgbClr val="FFFFFF"/>
                </a:solidFill>
              </a:rPr>
              <a:t>Objectifs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59636" y="4032075"/>
            <a:ext cx="42804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chemeClr val="dk1"/>
                </a:solidFill>
              </a:rPr>
              <a:t>Un coup de projo sur un sujet de société</a:t>
            </a:r>
          </a:p>
        </p:txBody>
      </p:sp>
      <p:pic>
        <p:nvPicPr>
          <p:cNvPr descr="Carrie.jpg"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400" y="212850"/>
            <a:ext cx="339087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4564125" y="23650"/>
            <a:ext cx="4579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5048900" y="626675"/>
            <a:ext cx="3440700" cy="8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4200">
                <a:solidFill>
                  <a:srgbClr val="FFFFFF"/>
                </a:solidFill>
              </a:rPr>
              <a:t>Cible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-139799" y="4032075"/>
            <a:ext cx="45798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fr" sz="1800">
                <a:solidFill>
                  <a:schemeClr val="dk1"/>
                </a:solidFill>
              </a:rPr>
              <a:t>Des</a:t>
            </a:r>
            <a:r>
              <a:rPr lang="fr" sz="1800">
                <a:solidFill>
                  <a:schemeClr val="dk1"/>
                </a:solidFill>
              </a:rPr>
              <a:t> jeunes stylés, ludiques et dynamiques</a:t>
            </a:r>
          </a:p>
        </p:txBody>
      </p:sp>
      <p:pic>
        <p:nvPicPr>
          <p:cNvPr descr="agencetetedecon1.jpg"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387" y="626675"/>
            <a:ext cx="339087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o-trop-swag-boloss.jp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275" y="673974"/>
            <a:ext cx="7729449" cy="391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3050625" y="4706000"/>
            <a:ext cx="39138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" sz="1800">
                <a:solidFill>
                  <a:schemeClr val="dk1"/>
                </a:solidFill>
              </a:rPr>
              <a:t>un jeune aimant les réseaux sociaux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Fonctionnalités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