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94107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DDCSPP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(Direction Départementale de la Cohésion Sociale et de la Protection des Populations)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5 - Contrainte Techniques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40750" y="1152475"/>
            <a:ext cx="4291500" cy="39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Application dynamique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Application responsive (360px à 1080px en largeur et 640px à 1920 en hauteur)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Tableau de bord intuitif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Léger, indépendant et facilement instalable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Contenu de la forme 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Titre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Permalien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Description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Date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Un/deux medias</a:t>
            </a:r>
          </a:p>
        </p:txBody>
      </p:sp>
      <p:pic>
        <p:nvPicPr>
          <p:cNvPr descr="responsive.gif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6525" y="1647525"/>
            <a:ext cx="5036350" cy="37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61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fr" sz="2400">
                <a:solidFill>
                  <a:schemeClr val="dk1"/>
                </a:solidFill>
              </a:rPr>
              <a:t>Intéressant</a:t>
            </a:r>
            <a:br>
              <a:rPr lang="fr" sz="2400">
                <a:solidFill>
                  <a:schemeClr val="dk1"/>
                </a:solidFill>
              </a:rPr>
            </a:br>
            <a:br>
              <a:rPr lang="fr" sz="2400">
                <a:solidFill>
                  <a:schemeClr val="dk1"/>
                </a:solidFill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fr" sz="2400">
                <a:solidFill>
                  <a:schemeClr val="dk1"/>
                </a:solidFill>
              </a:rPr>
              <a:t>Organisation</a:t>
            </a:r>
            <a:br>
              <a:rPr lang="fr" sz="2400">
                <a:solidFill>
                  <a:schemeClr val="dk1"/>
                </a:solidFill>
              </a:rPr>
            </a:br>
            <a:br>
              <a:rPr lang="fr" sz="2400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 sz="2400">
                <a:solidFill>
                  <a:schemeClr val="dk1"/>
                </a:solidFill>
              </a:rPr>
              <a:t>Communication</a:t>
            </a:r>
            <a:br>
              <a:rPr lang="fr">
                <a:solidFill>
                  <a:schemeClr val="dk1"/>
                </a:solidFill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hat.gif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1 - Kezako 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dk1"/>
                </a:solidFill>
              </a:rPr>
              <a:t>- Politique sociale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Logement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ville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jeunesse (accueil de mineurs)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des sports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Politique de la vie associative</a:t>
            </a:r>
            <a:br>
              <a:rPr lang="fr" sz="2400">
                <a:solidFill>
                  <a:schemeClr val="dk1"/>
                </a:solidFill>
              </a:rPr>
            </a:br>
            <a:r>
              <a:rPr lang="fr" sz="2400">
                <a:solidFill>
                  <a:schemeClr val="dk1"/>
                </a:solidFill>
              </a:rPr>
              <a:t>- Protection des populations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Présentation du Projet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jet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62600" cy="62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497400" y="173075"/>
            <a:ext cx="52503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2 - Présentation du projet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Présentation du projet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94875" y="15088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12% des français(es) travaille dans une filière mixte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92% femmes dans le secrétariat-bureautique &amp; assistante maternelle</a:t>
            </a:r>
            <a:r>
              <a:rPr lang="f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80% d’hommes en tant que techniciens, agents de maîtrise &amp; conducteurs de véhicule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Organisation d’un évènement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Communication de l’évènement sur le web grâce à une application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Mettre en avant images, vidéos, textes, audios &amp; actions mises en place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Ergonomie inspiré de pinterest en Single Page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nterest.gif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50" y="0"/>
            <a:ext cx="5982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58700" y="311075"/>
            <a:ext cx="4215600" cy="5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2 - Prestataire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58700" y="1152475"/>
            <a:ext cx="407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Code Académie : centre de formation permettant l’apprentissage du développement Web/Mobile</a:t>
            </a:r>
            <a:br>
              <a:rPr lang="fr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Formation proposé par FACE en partenariat avec Simplon.co</a:t>
            </a:r>
            <a:br>
              <a:rPr lang="fr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Développer par Gaël Venturin (front) &amp; Thomas Sancéo (back)</a:t>
            </a:r>
          </a:p>
        </p:txBody>
      </p:sp>
      <p:pic>
        <p:nvPicPr>
          <p:cNvPr descr="equipe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943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3 - Objectif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3.025 milliards d’internautes (42%)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2.060 milliards d’inscrit sur les réseaux sociaux (68%)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4,8 heures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Chaque minute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4 millions de recherches Google effectués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2,46 millions de contenus partagés sur Facebook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fr">
                <a:solidFill>
                  <a:schemeClr val="dk1"/>
                </a:solidFill>
              </a:rPr>
              <a:t>277 milles Tweets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- Communication plus importante sur l'événement organisé</a:t>
            </a:r>
            <a:br>
              <a:rPr lang="fr">
                <a:solidFill>
                  <a:schemeClr val="dk1"/>
                </a:solidFill>
              </a:rPr>
            </a:br>
            <a:r>
              <a:rPr lang="fr">
                <a:solidFill>
                  <a:schemeClr val="dk1"/>
                </a:solidFill>
              </a:rPr>
              <a:t>- Sensibilisation problème d’actualité auprès des jeunes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620850" y="445025"/>
            <a:ext cx="4425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4 - Description fonctionelle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822775" y="1152475"/>
            <a:ext cx="4009500" cy="39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Type SPA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Application ludique et dynamique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Bloc modifiable en taille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Bloc s’agrandit si utilisateur clic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Si son/video, media se lance automatiquement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Connection utilisateur requis pour poster du contenu (uniquement les organisateurs)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Vignette + description pour partage sur réseaux sociaux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Filtrer le contenu</a:t>
            </a:r>
          </a:p>
        </p:txBody>
      </p:sp>
      <p:pic>
        <p:nvPicPr>
          <p:cNvPr descr="devweb.gif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43521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