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Oswal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4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3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1941075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DDCSPP</a:t>
            </a:r>
          </a:p>
          <a:p>
            <a:pPr lvl="0">
              <a:spcBef>
                <a:spcPts val="0"/>
              </a:spcBef>
              <a:buNone/>
            </a:pPr>
            <a:r>
              <a:rPr lang="fr" sz="2400"/>
              <a:t>(Direction Départementale de la Cohésion Sociale et de la Protection des Populations)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620850" y="445025"/>
            <a:ext cx="44253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4 - Description fonctionelle 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4822775" y="1152475"/>
            <a:ext cx="4009500" cy="394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Type SPA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Application ludique et dynamique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Bloc modifiable en taille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Bloc s’agrandit si utilisateur clic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Si son/video, media se lance automatiquement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Connection utilisateur requis pour poster du contenu (uniquement les organisateurs)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Vignette + description pour partage sur réseaux sociaux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fr"/>
              <a:t>Filtrer le contenu</a:t>
            </a:r>
          </a:p>
        </p:txBody>
      </p:sp>
      <p:pic>
        <p:nvPicPr>
          <p:cNvPr descr="devweb.gif"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" y="0"/>
            <a:ext cx="435219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5 - Contrainte Techniques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4540750" y="1152475"/>
            <a:ext cx="4291500" cy="3919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fr">
                <a:solidFill>
                  <a:schemeClr val="dk1"/>
                </a:solidFill>
              </a:rPr>
              <a:t>Application dynamique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fr">
                <a:solidFill>
                  <a:schemeClr val="dk1"/>
                </a:solidFill>
              </a:rPr>
              <a:t>Application responsive (360px à 1080px en largeur et 640px à 1920 en hauteur)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fr">
                <a:solidFill>
                  <a:schemeClr val="dk1"/>
                </a:solidFill>
              </a:rPr>
              <a:t>Tableau de bord intuitif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fr">
                <a:solidFill>
                  <a:schemeClr val="dk1"/>
                </a:solidFill>
              </a:rPr>
              <a:t>Léger, indépendant et facilement instalable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fr">
                <a:solidFill>
                  <a:schemeClr val="dk1"/>
                </a:solidFill>
              </a:rPr>
              <a:t>Contenu de la forme :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fr">
                <a:solidFill>
                  <a:schemeClr val="dk1"/>
                </a:solidFill>
              </a:rPr>
              <a:t>Titre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fr">
                <a:solidFill>
                  <a:schemeClr val="dk1"/>
                </a:solidFill>
              </a:rPr>
              <a:t>Permalien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fr">
                <a:solidFill>
                  <a:schemeClr val="dk1"/>
                </a:solidFill>
              </a:rPr>
              <a:t>Description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fr">
                <a:solidFill>
                  <a:schemeClr val="dk1"/>
                </a:solidFill>
              </a:rPr>
              <a:t>Date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fr">
                <a:solidFill>
                  <a:schemeClr val="dk1"/>
                </a:solidFill>
              </a:rPr>
              <a:t>Un/deux medias</a:t>
            </a:r>
          </a:p>
        </p:txBody>
      </p:sp>
      <p:pic>
        <p:nvPicPr>
          <p:cNvPr descr="responsive.gif"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96525" y="1647525"/>
            <a:ext cx="5036350" cy="377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what.gif"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1 - Kezako ?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2400">
                <a:solidFill>
                  <a:schemeClr val="dk1"/>
                </a:solidFill>
              </a:rPr>
              <a:t>- Politique sociale</a:t>
            </a:r>
            <a:br>
              <a:rPr lang="fr" sz="2400">
                <a:solidFill>
                  <a:schemeClr val="dk1"/>
                </a:solidFill>
              </a:rPr>
            </a:br>
            <a:r>
              <a:rPr lang="fr" sz="2400">
                <a:solidFill>
                  <a:schemeClr val="dk1"/>
                </a:solidFill>
              </a:rPr>
              <a:t>- Logement</a:t>
            </a:r>
            <a:br>
              <a:rPr lang="fr" sz="2400">
                <a:solidFill>
                  <a:schemeClr val="dk1"/>
                </a:solidFill>
              </a:rPr>
            </a:br>
            <a:r>
              <a:rPr lang="fr" sz="2400">
                <a:solidFill>
                  <a:schemeClr val="dk1"/>
                </a:solidFill>
              </a:rPr>
              <a:t>- Politique de la ville</a:t>
            </a:r>
            <a:br>
              <a:rPr lang="fr" sz="2400">
                <a:solidFill>
                  <a:schemeClr val="dk1"/>
                </a:solidFill>
              </a:rPr>
            </a:br>
            <a:r>
              <a:rPr lang="fr" sz="2400">
                <a:solidFill>
                  <a:schemeClr val="dk1"/>
                </a:solidFill>
              </a:rPr>
              <a:t>- Politique de la jeunesse (accueil de mineurs)</a:t>
            </a:r>
            <a:br>
              <a:rPr lang="fr" sz="2400">
                <a:solidFill>
                  <a:schemeClr val="dk1"/>
                </a:solidFill>
              </a:rPr>
            </a:br>
            <a:r>
              <a:rPr lang="fr" sz="2400">
                <a:solidFill>
                  <a:schemeClr val="dk1"/>
                </a:solidFill>
              </a:rPr>
              <a:t>- Politique des sports</a:t>
            </a:r>
            <a:br>
              <a:rPr lang="fr" sz="2400">
                <a:solidFill>
                  <a:schemeClr val="dk1"/>
                </a:solidFill>
              </a:rPr>
            </a:br>
            <a:r>
              <a:rPr lang="fr" sz="2400">
                <a:solidFill>
                  <a:schemeClr val="dk1"/>
                </a:solidFill>
              </a:rPr>
              <a:t>- Politique de la vie associative</a:t>
            </a:r>
            <a:br>
              <a:rPr lang="fr" sz="2400">
                <a:solidFill>
                  <a:schemeClr val="dk1"/>
                </a:solidFill>
              </a:rPr>
            </a:br>
            <a:r>
              <a:rPr lang="fr" sz="2400">
                <a:solidFill>
                  <a:schemeClr val="dk1"/>
                </a:solidFill>
              </a:rPr>
              <a:t>- Protection des populations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2 - Présentation du Projet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rojet.jpg"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562600" cy="621989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/>
        </p:nvSpPr>
        <p:spPr>
          <a:xfrm>
            <a:off x="2497400" y="173075"/>
            <a:ext cx="5250300" cy="11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2 - Présentation du projet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2 - Présentation du projet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94875" y="150882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fr">
                <a:solidFill>
                  <a:schemeClr val="dk1"/>
                </a:solidFill>
              </a:rPr>
              <a:t>12% des français(es) travaille dans une filière mixte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fr">
                <a:solidFill>
                  <a:schemeClr val="dk1"/>
                </a:solidFill>
              </a:rPr>
              <a:t>92% femmes dans le secrétariat-bureautique &amp; assistante maternelle</a:t>
            </a:r>
            <a:r>
              <a:rPr lang="fr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	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fr">
                <a:solidFill>
                  <a:schemeClr val="dk1"/>
                </a:solidFill>
              </a:rPr>
              <a:t>80% d’hommes en tant que techniciens, agents de maîtrise &amp; conducteurs de véhicule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fr">
                <a:solidFill>
                  <a:schemeClr val="dk1"/>
                </a:solidFill>
              </a:rPr>
              <a:t>Organisation d’un évènement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fr">
                <a:solidFill>
                  <a:schemeClr val="dk1"/>
                </a:solidFill>
              </a:rPr>
              <a:t>Communication de l’évènement sur le web grâce à une application 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fr">
                <a:solidFill>
                  <a:schemeClr val="dk1"/>
                </a:solidFill>
              </a:rPr>
              <a:t>Mettre en avant images, vidéos, textes, audios &amp; actions mises en place 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fr">
                <a:solidFill>
                  <a:schemeClr val="dk1"/>
                </a:solidFill>
              </a:rPr>
              <a:t>Ergonomie inspiré de pinterest en Single Page Application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interest.gif"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5450" y="0"/>
            <a:ext cx="598245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758700" y="311075"/>
            <a:ext cx="4215600" cy="54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2 - Prestataire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758700" y="1152475"/>
            <a:ext cx="4073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fr">
                <a:solidFill>
                  <a:schemeClr val="dk1"/>
                </a:solidFill>
              </a:rPr>
              <a:t>Code Académie : centre de formation permettant l’apprentissage du développement Web/Mobile</a:t>
            </a:r>
            <a:br>
              <a:rPr lang="fr">
                <a:solidFill>
                  <a:schemeClr val="dk1"/>
                </a:solidFill>
              </a:rPr>
            </a:b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fr">
                <a:solidFill>
                  <a:schemeClr val="dk1"/>
                </a:solidFill>
              </a:rPr>
              <a:t>Formation proposé par FACE en partenariat avec Simplon.co</a:t>
            </a:r>
            <a:br>
              <a:rPr lang="fr">
                <a:solidFill>
                  <a:schemeClr val="dk1"/>
                </a:solidFill>
              </a:rPr>
            </a:b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fr">
                <a:solidFill>
                  <a:schemeClr val="dk1"/>
                </a:solidFill>
              </a:rPr>
              <a:t>Développer par Gaël Venturin (front) &amp; Thomas Sancéo (back)</a:t>
            </a:r>
          </a:p>
        </p:txBody>
      </p:sp>
      <p:pic>
        <p:nvPicPr>
          <p:cNvPr descr="equipe.jpg"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9432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3 - Objectif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600" cy="3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fr">
                <a:solidFill>
                  <a:schemeClr val="dk1"/>
                </a:solidFill>
              </a:rPr>
              <a:t>3.025 milliards d’internautes (42%) 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fr">
                <a:solidFill>
                  <a:schemeClr val="dk1"/>
                </a:solidFill>
              </a:rPr>
              <a:t>2.060 milliards d’inscrit sur les réseaux sociaux (68%)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fr">
                <a:solidFill>
                  <a:schemeClr val="dk1"/>
                </a:solidFill>
              </a:rPr>
              <a:t>4,8 heures </a:t>
            </a:r>
          </a:p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chemeClr val="dk1"/>
                </a:solidFill>
              </a:rPr>
              <a:t>Chaque minute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fr">
                <a:solidFill>
                  <a:schemeClr val="dk1"/>
                </a:solidFill>
              </a:rPr>
              <a:t>4 millions de recherches Google effectués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fr">
                <a:solidFill>
                  <a:schemeClr val="dk1"/>
                </a:solidFill>
              </a:rPr>
              <a:t>2,46 millions de contenus partagés sur Facebook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fr">
                <a:solidFill>
                  <a:schemeClr val="dk1"/>
                </a:solidFill>
              </a:rPr>
              <a:t>277 milles Tweets</a:t>
            </a:r>
          </a:p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chemeClr val="dk1"/>
                </a:solidFill>
              </a:rPr>
              <a:t>- Communication plus importante sur l'événement organisé</a:t>
            </a:r>
            <a:br>
              <a:rPr lang="fr">
                <a:solidFill>
                  <a:schemeClr val="dk1"/>
                </a:solidFill>
              </a:rPr>
            </a:br>
            <a:r>
              <a:rPr lang="fr">
                <a:solidFill>
                  <a:schemeClr val="dk1"/>
                </a:solidFill>
              </a:rPr>
              <a:t>- Sensibilisation problème d’actualité auprès des jeunes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4 - Cible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