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handoutMasterIdLst>
    <p:handoutMasterId r:id="rId13"/>
  </p:handoutMasterIdLst>
  <p:sldIdLst>
    <p:sldId id="256" r:id="rId3"/>
    <p:sldId id="258" r:id="rId4"/>
    <p:sldId id="266" r:id="rId5"/>
    <p:sldId id="261" r:id="rId6"/>
    <p:sldId id="257" r:id="rId7"/>
    <p:sldId id="267" r:id="rId8"/>
    <p:sldId id="268" r:id="rId9"/>
    <p:sldId id="269" r:id="rId10"/>
    <p:sldId id="270" r:id="rId11"/>
    <p:sldId id="271" r:id="rId12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126" y="4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28/06/2018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28/06/2018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28/06/2018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28/06/2018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28/06/2018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28/06/2018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28/06/2018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28/06/2018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28/06/2018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28/06/2018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Taux auto adaptatif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API Sciforma</a:t>
            </a:r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d’email pour le chef de projet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Alerte email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944B8-EAFC-4EF8-A57B-CAD54311564A}"/>
              </a:ext>
            </a:extLst>
          </p:cNvPr>
          <p:cNvSpPr/>
          <p:nvPr/>
        </p:nvSpPr>
        <p:spPr>
          <a:xfrm>
            <a:off x="693854" y="1916848"/>
            <a:ext cx="68659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200" dirty="0"/>
              <a:t>Concerne le projet: </a:t>
            </a:r>
            <a:r>
              <a:rPr lang="fr-BE" sz="1200" dirty="0" err="1"/>
              <a:t>Z_Tests_API_Focus_TAA_Source</a:t>
            </a:r>
            <a:endParaRPr lang="fr-BE" sz="1200" dirty="0"/>
          </a:p>
          <a:p>
            <a:endParaRPr lang="fr-BE" sz="1200" dirty="0"/>
          </a:p>
          <a:p>
            <a:r>
              <a:rPr lang="fr-BE" sz="1200" dirty="0"/>
              <a:t>Dépassement du Taux Alerte pour le </a:t>
            </a:r>
            <a:r>
              <a:rPr lang="fr-BE" sz="1200" dirty="0" err="1"/>
              <a:t>metier</a:t>
            </a:r>
            <a:r>
              <a:rPr lang="fr-BE" sz="1200" dirty="0"/>
              <a:t> :</a:t>
            </a:r>
            <a:r>
              <a:rPr lang="fr-BE" sz="1200" dirty="0" err="1"/>
              <a:t>BE.INN.Ingénieur</a:t>
            </a:r>
            <a:r>
              <a:rPr lang="fr-BE" sz="1200" dirty="0"/>
              <a:t> Innovation pour l'activité Test 2. </a:t>
            </a:r>
            <a:br>
              <a:rPr lang="fr-BE" sz="1200" dirty="0"/>
            </a:br>
            <a:r>
              <a:rPr lang="fr-BE" sz="1200" dirty="0"/>
              <a:t>Dépassement du Taux Alerte pour le </a:t>
            </a:r>
            <a:r>
              <a:rPr lang="fr-BE" sz="1200" dirty="0" err="1"/>
              <a:t>metier</a:t>
            </a:r>
            <a:r>
              <a:rPr lang="fr-BE" sz="1200" dirty="0"/>
              <a:t> :</a:t>
            </a:r>
            <a:r>
              <a:rPr lang="fr-BE" sz="1200" dirty="0" err="1"/>
              <a:t>BE.INN.Ingénieur</a:t>
            </a:r>
            <a:r>
              <a:rPr lang="fr-BE" sz="1200" dirty="0"/>
              <a:t> Innovation pour l'activité Test 7. </a:t>
            </a:r>
            <a:br>
              <a:rPr lang="fr-BE" sz="1200" dirty="0"/>
            </a:br>
            <a:r>
              <a:rPr lang="fr-BE" sz="1200" dirty="0"/>
              <a:t>Dépassement du Taux Alerte pour le </a:t>
            </a:r>
            <a:r>
              <a:rPr lang="fr-BE" sz="1200" dirty="0" err="1"/>
              <a:t>metier</a:t>
            </a:r>
            <a:r>
              <a:rPr lang="fr-BE" sz="1200" dirty="0"/>
              <a:t> :</a:t>
            </a:r>
            <a:r>
              <a:rPr lang="fr-BE" sz="1200" dirty="0" err="1"/>
              <a:t>BE.INN.Ingénieur</a:t>
            </a:r>
            <a:r>
              <a:rPr lang="fr-BE" sz="1200" dirty="0"/>
              <a:t> Innovation pour l'activité Test 12. </a:t>
            </a:r>
            <a:br>
              <a:rPr lang="fr-BE" sz="1200" dirty="0"/>
            </a:br>
            <a:r>
              <a:rPr lang="fr-BE" sz="1200" dirty="0"/>
              <a:t>Dépassement du Taux Alerte pour le </a:t>
            </a:r>
            <a:r>
              <a:rPr lang="fr-BE" sz="1200" dirty="0" err="1"/>
              <a:t>metier</a:t>
            </a:r>
            <a:r>
              <a:rPr lang="fr-BE" sz="1200" dirty="0"/>
              <a:t> :</a:t>
            </a:r>
            <a:r>
              <a:rPr lang="fr-BE" sz="1200" dirty="0" err="1"/>
              <a:t>BE.INN.Ingénieur</a:t>
            </a:r>
            <a:r>
              <a:rPr lang="fr-BE" sz="1200" dirty="0"/>
              <a:t> Innovation pour l'activité Test 17. </a:t>
            </a:r>
            <a:br>
              <a:rPr lang="fr-BE" sz="1200" dirty="0"/>
            </a:br>
            <a:r>
              <a:rPr lang="fr-BE" sz="1200" dirty="0"/>
              <a:t>Dépassement du Taux Alerte pour le </a:t>
            </a:r>
            <a:r>
              <a:rPr lang="fr-BE" sz="1200" dirty="0" err="1"/>
              <a:t>metier</a:t>
            </a:r>
            <a:r>
              <a:rPr lang="fr-BE" sz="1200" dirty="0"/>
              <a:t> :</a:t>
            </a:r>
            <a:r>
              <a:rPr lang="fr-BE" sz="1200" dirty="0" err="1"/>
              <a:t>BE.INN.Ingénieur</a:t>
            </a:r>
            <a:r>
              <a:rPr lang="fr-BE" sz="1200" dirty="0"/>
              <a:t> Innovation pour l'activité Test 17. </a:t>
            </a:r>
            <a:br>
              <a:rPr lang="fr-BE" sz="1200" dirty="0"/>
            </a:br>
            <a:r>
              <a:rPr lang="fr-BE" sz="1200" dirty="0"/>
              <a:t>Dépassement du Taux Alerte pour le </a:t>
            </a:r>
            <a:r>
              <a:rPr lang="fr-BE" sz="1200" dirty="0" err="1"/>
              <a:t>metier</a:t>
            </a:r>
            <a:r>
              <a:rPr lang="fr-BE" sz="1200" dirty="0"/>
              <a:t> :</a:t>
            </a:r>
            <a:r>
              <a:rPr lang="fr-BE" sz="1200" dirty="0" err="1"/>
              <a:t>BE.INN.Ingénieur</a:t>
            </a:r>
            <a:r>
              <a:rPr lang="fr-BE" sz="1200" dirty="0"/>
              <a:t> Innovation pour l'activité Test 22. </a:t>
            </a:r>
            <a:br>
              <a:rPr lang="fr-BE" sz="1200" dirty="0"/>
            </a:br>
            <a:r>
              <a:rPr lang="fr-BE" sz="1200" dirty="0"/>
              <a:t>Dépassement du Taux Alerte pour le </a:t>
            </a:r>
            <a:r>
              <a:rPr lang="fr-BE" sz="1200" dirty="0" err="1"/>
              <a:t>metier</a:t>
            </a:r>
            <a:r>
              <a:rPr lang="fr-BE" sz="1200" dirty="0"/>
              <a:t> :</a:t>
            </a:r>
            <a:r>
              <a:rPr lang="fr-BE" sz="1200" dirty="0" err="1"/>
              <a:t>BE.INN.Ingénieur</a:t>
            </a:r>
            <a:r>
              <a:rPr lang="fr-BE" sz="1200" dirty="0"/>
              <a:t> Innovation pour l'activité Test 22. </a:t>
            </a:r>
            <a:br>
              <a:rPr lang="fr-BE" sz="1200" dirty="0"/>
            </a:br>
            <a:r>
              <a:rPr lang="fr-BE" sz="1200" dirty="0"/>
              <a:t>Dépassement du Taux Alerte pour le </a:t>
            </a:r>
            <a:r>
              <a:rPr lang="fr-BE" sz="1200" dirty="0" err="1"/>
              <a:t>metier</a:t>
            </a:r>
            <a:r>
              <a:rPr lang="fr-BE" sz="1200" dirty="0"/>
              <a:t> :</a:t>
            </a:r>
            <a:r>
              <a:rPr lang="fr-BE" sz="1200" dirty="0" err="1"/>
              <a:t>BE.INN.Ingénieur</a:t>
            </a:r>
            <a:r>
              <a:rPr lang="fr-BE" sz="1200" dirty="0"/>
              <a:t> Innovation pour l'activité Test 27. </a:t>
            </a:r>
          </a:p>
          <a:p>
            <a:br>
              <a:rPr lang="fr-BE" sz="1200" dirty="0"/>
            </a:br>
            <a:r>
              <a:rPr lang="fr-BE" sz="1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P.S. Ce message a été généré automatiquement par l'application Sciforma </a:t>
            </a:r>
          </a:p>
        </p:txBody>
      </p:sp>
    </p:spTree>
    <p:extLst>
      <p:ext uri="{BB962C8B-B14F-4D97-AF65-F5344CB8AC3E}">
        <p14:creationId xmlns:p14="http://schemas.microsoft.com/office/powerpoint/2010/main" val="107968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Gantt &amp; espace de planification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4110" y="3282485"/>
            <a:ext cx="5486400" cy="425054"/>
          </a:xfrm>
        </p:spPr>
        <p:txBody>
          <a:bodyPr/>
          <a:lstStyle/>
          <a:p>
            <a:r>
              <a:rPr lang="fr-FR" dirty="0"/>
              <a:t>Exemple de Gantt</a:t>
            </a:r>
          </a:p>
        </p:txBody>
      </p:sp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4275E083-D0F0-452D-A9C2-0EB64CF1FB7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687" t="3390" r="1687"/>
          <a:stretch/>
        </p:blipFill>
        <p:spPr>
          <a:xfrm>
            <a:off x="1439488" y="972000"/>
            <a:ext cx="6192000" cy="2052000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54110" y="3772448"/>
            <a:ext cx="6177378" cy="1190441"/>
          </a:xfrm>
        </p:spPr>
        <p:txBody>
          <a:bodyPr/>
          <a:lstStyle/>
          <a:p>
            <a:r>
              <a:rPr lang="fr-FR" dirty="0"/>
              <a:t>Le champs St Tx contient un indicateur représentant un drapeau dont la couleur indique le statut de l’activité vis-à-vis de la routine du taux auto-adaptatif.</a:t>
            </a:r>
          </a:p>
          <a:p>
            <a:r>
              <a:rPr lang="fr-FR" dirty="0"/>
              <a:t>Des filtres activités sont également présent répondant aux même critères.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Gantt &amp; espace de planification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29809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Chapitre 2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Filtres</a:t>
            </a:r>
          </a:p>
        </p:txBody>
      </p:sp>
    </p:spTree>
    <p:extLst>
      <p:ext uri="{BB962C8B-B14F-4D97-AF65-F5344CB8AC3E}">
        <p14:creationId xmlns:p14="http://schemas.microsoft.com/office/powerpoint/2010/main" val="264716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Filtre TAA Inactif – Drapeau Bleu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Filtres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944B8-EAFC-4EF8-A57B-CAD54311564A}"/>
              </a:ext>
            </a:extLst>
          </p:cNvPr>
          <p:cNvSpPr/>
          <p:nvPr/>
        </p:nvSpPr>
        <p:spPr>
          <a:xfrm>
            <a:off x="693854" y="1916848"/>
            <a:ext cx="71169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B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/>
              <a:t>Un parent (pas de drapeau dans ce cas dans un soucis de lisibilité)</a:t>
            </a:r>
            <a:endParaRPr lang="fr-BE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/>
              <a:t>Une activité clôturée</a:t>
            </a:r>
            <a:endParaRPr lang="fr-BE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/>
              <a:t>Une activité de type HAMAC</a:t>
            </a:r>
            <a:endParaRPr lang="fr-BE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/>
              <a:t>Une activité où aucun taux d'alerte ou max n'est défini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/>
              <a:t>Une activité de type: Type affectation = « Durée fixée »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/>
              <a:t>Une activité de type: Type affectation =  « Taux fixé »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/>
              <a:t>Une activité de type: Type affectation =  « Taux-Charge fixés » </a:t>
            </a:r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Filtre TAA Erreur – Drapeau Noir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Filtres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944B8-EAFC-4EF8-A57B-CAD54311564A}"/>
              </a:ext>
            </a:extLst>
          </p:cNvPr>
          <p:cNvSpPr/>
          <p:nvPr/>
        </p:nvSpPr>
        <p:spPr>
          <a:xfrm>
            <a:off x="693854" y="1916848"/>
            <a:ext cx="68659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B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/>
              <a:t>Une affectation ressource Non-uniforme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/>
              <a:t>Un Taux d’Alerte &gt; Taux Max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192016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Filtre TAA Alerte – Drapeau Jaune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Filtres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944B8-EAFC-4EF8-A57B-CAD54311564A}"/>
              </a:ext>
            </a:extLst>
          </p:cNvPr>
          <p:cNvSpPr/>
          <p:nvPr/>
        </p:nvSpPr>
        <p:spPr>
          <a:xfrm>
            <a:off x="693854" y="1916848"/>
            <a:ext cx="6865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B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/>
              <a:t>Une activité avec une affection dont le Taux &gt; Taux Alerte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328855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Filtre TAA Max – Drapeau Rouge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Filtres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944B8-EAFC-4EF8-A57B-CAD54311564A}"/>
              </a:ext>
            </a:extLst>
          </p:cNvPr>
          <p:cNvSpPr/>
          <p:nvPr/>
        </p:nvSpPr>
        <p:spPr>
          <a:xfrm>
            <a:off x="693854" y="1916848"/>
            <a:ext cx="6865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B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/>
              <a:t>Une activité avec une affection dont le Taux &gt; Taux Max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157108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Alerte email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/>
              <a:t>Chapitre 3</a:t>
            </a:r>
          </a:p>
        </p:txBody>
      </p:sp>
    </p:spTree>
    <p:extLst>
      <p:ext uri="{BB962C8B-B14F-4D97-AF65-F5344CB8AC3E}">
        <p14:creationId xmlns:p14="http://schemas.microsoft.com/office/powerpoint/2010/main" val="16474266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221</Words>
  <Application>Microsoft Office PowerPoint</Application>
  <PresentationFormat>Affichage à l'écran (16:9)</PresentationFormat>
  <Paragraphs>47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 Black</vt:lpstr>
      <vt:lpstr>Segoe UI Semilight</vt:lpstr>
      <vt:lpstr>SegoeBook</vt:lpstr>
      <vt:lpstr>Thème Office</vt:lpstr>
      <vt:lpstr>Taux auto adaptatif</vt:lpstr>
      <vt:lpstr>Gantt &amp; espace de planification</vt:lpstr>
      <vt:lpstr>Exemple de Gantt</vt:lpstr>
      <vt:lpstr>Présentation PowerPoint</vt:lpstr>
      <vt:lpstr>Chapitre 2</vt:lpstr>
      <vt:lpstr>Chapitre 2</vt:lpstr>
      <vt:lpstr>Chapitre 2</vt:lpstr>
      <vt:lpstr>Chapitre 2</vt:lpstr>
      <vt:lpstr>Alerte email</vt:lpstr>
      <vt:lpstr>Chapitre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2018-06-28T18:05:48Z</dcterms:created>
  <dcterms:modified xsi:type="dcterms:W3CDTF">2018-06-28T18:46:31Z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