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311" r:id="rId6"/>
    <p:sldId id="313" r:id="rId7"/>
    <p:sldId id="314" r:id="rId8"/>
    <p:sldId id="357" r:id="rId9"/>
    <p:sldId id="315" r:id="rId10"/>
    <p:sldId id="360" r:id="rId11"/>
    <p:sldId id="330" r:id="rId12"/>
    <p:sldId id="382" r:id="rId13"/>
    <p:sldId id="383" r:id="rId14"/>
    <p:sldId id="349" r:id="rId15"/>
    <p:sldId id="365" r:id="rId16"/>
    <p:sldId id="380" r:id="rId17"/>
    <p:sldId id="364" r:id="rId18"/>
    <p:sldId id="366" r:id="rId19"/>
    <p:sldId id="371" r:id="rId20"/>
    <p:sldId id="367" r:id="rId21"/>
    <p:sldId id="370" r:id="rId22"/>
    <p:sldId id="377" r:id="rId23"/>
    <p:sldId id="378" r:id="rId24"/>
    <p:sldId id="379" r:id="rId25"/>
    <p:sldId id="381" r:id="rId26"/>
    <p:sldId id="359" r:id="rId27"/>
    <p:sldId id="3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8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C5FFA-67DE-4431-9157-FA4D9B721EED}" type="datetimeFigureOut">
              <a:rPr lang="en-IN" smtClean="0"/>
              <a:t>07-03-2025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2FA25-4CAD-4C96-BADE-C63E297EB7EB}" type="slidenum">
              <a:rPr lang="en-IN" smtClean="0"/>
              <a:t>‹#›</a:t>
            </a:fld>
            <a:endParaRPr lang="en-IN"/>
          </a:p>
        </p:txBody>
      </p:sp>
    </p:spTree>
    <p:extLst>
      <p:ext uri="{BB962C8B-B14F-4D97-AF65-F5344CB8AC3E}">
        <p14:creationId xmlns:p14="http://schemas.microsoft.com/office/powerpoint/2010/main" val="1720397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4D2E286-5195-0E4A-8239-97C2EA527BAD}" type="slidenum">
              <a:rPr lang="en-US" smtClean="0"/>
              <a:t>2</a:t>
            </a:fld>
            <a:endParaRPr lang="en-US" dirty="0"/>
          </a:p>
        </p:txBody>
      </p:sp>
    </p:spTree>
    <p:extLst>
      <p:ext uri="{BB962C8B-B14F-4D97-AF65-F5344CB8AC3E}">
        <p14:creationId xmlns:p14="http://schemas.microsoft.com/office/powerpoint/2010/main" val="13060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89074-38F1-C147-C6F6-2394E2AAE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CCB164-0084-471B-C463-76D7E5D920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3B4935-B7C7-85D1-5A2D-9A693A0003E7}"/>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5" name="Footer Placeholder 4">
            <a:extLst>
              <a:ext uri="{FF2B5EF4-FFF2-40B4-BE49-F238E27FC236}">
                <a16:creationId xmlns:a16="http://schemas.microsoft.com/office/drawing/2014/main" id="{A8A28ED6-A9C5-040D-775B-3D94B08973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FE7041-1B60-E989-B08C-A63657D5A9E2}"/>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345924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3C9E-B8CB-998B-EF8A-B16224C815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1C24AE-0040-C5D1-4EBF-507A6BCB81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68F68-379B-6734-8880-6185B532E2E8}"/>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5" name="Footer Placeholder 4">
            <a:extLst>
              <a:ext uri="{FF2B5EF4-FFF2-40B4-BE49-F238E27FC236}">
                <a16:creationId xmlns:a16="http://schemas.microsoft.com/office/drawing/2014/main" id="{5B90A07F-8BA8-C9CD-9716-A21617CE1B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8DBAF4-F740-A997-F409-CE704C21B78E}"/>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28760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F81EF-6A0B-8DCA-AD28-0BF45EBCBD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D3D7DE-1BE5-9279-D687-E7E5284BA3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A079A-34EA-9139-C4A9-E840E5930605}"/>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5" name="Footer Placeholder 4">
            <a:extLst>
              <a:ext uri="{FF2B5EF4-FFF2-40B4-BE49-F238E27FC236}">
                <a16:creationId xmlns:a16="http://schemas.microsoft.com/office/drawing/2014/main" id="{619BE00F-26D9-1B64-4A30-21A9DB8FF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7E484-609B-03E0-0E8B-109A1D4C59C9}"/>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3197413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992A7-3315-E300-00AD-101F2E0C4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4F0460-DE1D-6312-533B-511B3D8F06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D86ECC-6B91-E6C9-6636-DC83CF94A914}"/>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5" name="Footer Placeholder 4">
            <a:extLst>
              <a:ext uri="{FF2B5EF4-FFF2-40B4-BE49-F238E27FC236}">
                <a16:creationId xmlns:a16="http://schemas.microsoft.com/office/drawing/2014/main" id="{29539937-813D-D301-4B80-3E93C05E5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43897-9A1F-2C15-E24D-2F593730480D}"/>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228065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3DB3-DCA0-4DD5-DB93-456066C314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783749-2389-A2A1-E51C-384A9831C0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F7F1DC-A830-79FE-7096-FC7FDF2A95B1}"/>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5" name="Footer Placeholder 4">
            <a:extLst>
              <a:ext uri="{FF2B5EF4-FFF2-40B4-BE49-F238E27FC236}">
                <a16:creationId xmlns:a16="http://schemas.microsoft.com/office/drawing/2014/main" id="{505B9FE3-301B-6BFA-8B80-1C05F6A5A9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6DA8DD-9592-353D-A2BE-B6092BEC2999}"/>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2385891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C1C6E-5B58-EF01-94DD-FE08EA1001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DDC1F5-48F5-371E-BEC4-9AC0763BE9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D0E2B7-1092-7927-C3D3-68F370778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C8AAD9-448E-7D1A-E808-BD076068DF0B}"/>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6" name="Footer Placeholder 5">
            <a:extLst>
              <a:ext uri="{FF2B5EF4-FFF2-40B4-BE49-F238E27FC236}">
                <a16:creationId xmlns:a16="http://schemas.microsoft.com/office/drawing/2014/main" id="{580DC971-0415-38E7-EFF2-907496225C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055AE2-2C17-68A3-7E6D-FF35B394B3E3}"/>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283223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C6FBB-FCBA-EB51-E6E1-2BDEDD3358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DCA649-F6E7-B754-3E92-5C0DE6698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2431AB-4B1C-8E6E-7BA4-0C47641A4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6230F6-507D-B72E-6566-7569C6B069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38A58A-A6AF-C84A-5C52-56474729D7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055B76-D113-8776-47CE-7AF83A996515}"/>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8" name="Footer Placeholder 7">
            <a:extLst>
              <a:ext uri="{FF2B5EF4-FFF2-40B4-BE49-F238E27FC236}">
                <a16:creationId xmlns:a16="http://schemas.microsoft.com/office/drawing/2014/main" id="{9EFFEF4D-5C06-A8F2-B6F6-3FA47D5F79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BDDA42-74C0-CB17-318E-7F182EC4F8A5}"/>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312936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4025-4514-C911-34C7-3619FDEE0F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14C9C7-692A-B7FE-AF33-726822E58766}"/>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4" name="Footer Placeholder 3">
            <a:extLst>
              <a:ext uri="{FF2B5EF4-FFF2-40B4-BE49-F238E27FC236}">
                <a16:creationId xmlns:a16="http://schemas.microsoft.com/office/drawing/2014/main" id="{B34FDC3D-A9C5-A696-3C61-06C317841C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C47F02-FEB6-757C-8A08-7B3FDBCD97DD}"/>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1216744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4F8760-D7C8-759C-AB28-5373F07EE318}"/>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3" name="Footer Placeholder 2">
            <a:extLst>
              <a:ext uri="{FF2B5EF4-FFF2-40B4-BE49-F238E27FC236}">
                <a16:creationId xmlns:a16="http://schemas.microsoft.com/office/drawing/2014/main" id="{32B79329-1879-69E8-1618-5B102CAC2D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FCECF8-681B-21DB-DC8F-8E423B5DD9CF}"/>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341863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6F55-BA8B-6197-FC67-638A589A4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83AD53-BB3A-E5C2-6C81-4794AB281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98234E-4CE9-D610-9006-B47C6E6E3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B7BA8-D669-9365-7620-CC4C1F0D3A3E}"/>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6" name="Footer Placeholder 5">
            <a:extLst>
              <a:ext uri="{FF2B5EF4-FFF2-40B4-BE49-F238E27FC236}">
                <a16:creationId xmlns:a16="http://schemas.microsoft.com/office/drawing/2014/main" id="{601F8971-09BC-730E-A559-3169762378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CBC335-02E1-DE79-130B-404CD01B0811}"/>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339600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9571-3CD0-397D-7668-1A222651F1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F6F367-40B5-E55F-EEDA-4E5E21339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2FA1C3-3D47-347D-EBD1-AEFF68A0DE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89780-221D-3E58-E777-131ECE504C77}"/>
              </a:ext>
            </a:extLst>
          </p:cNvPr>
          <p:cNvSpPr>
            <a:spLocks noGrp="1"/>
          </p:cNvSpPr>
          <p:nvPr>
            <p:ph type="dt" sz="half" idx="10"/>
          </p:nvPr>
        </p:nvSpPr>
        <p:spPr/>
        <p:txBody>
          <a:bodyPr/>
          <a:lstStyle/>
          <a:p>
            <a:fld id="{C6ED2958-5F04-4A4D-9B40-4BB1254D4353}" type="datetimeFigureOut">
              <a:rPr lang="en-IN" smtClean="0"/>
              <a:t>07-03-2025</a:t>
            </a:fld>
            <a:endParaRPr lang="en-IN"/>
          </a:p>
        </p:txBody>
      </p:sp>
      <p:sp>
        <p:nvSpPr>
          <p:cNvPr id="6" name="Footer Placeholder 5">
            <a:extLst>
              <a:ext uri="{FF2B5EF4-FFF2-40B4-BE49-F238E27FC236}">
                <a16:creationId xmlns:a16="http://schemas.microsoft.com/office/drawing/2014/main" id="{B249BD8E-7286-ADBC-4925-21B57348A0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89E850-4767-6183-C133-01B7BF1968BD}"/>
              </a:ext>
            </a:extLst>
          </p:cNvPr>
          <p:cNvSpPr>
            <a:spLocks noGrp="1"/>
          </p:cNvSpPr>
          <p:nvPr>
            <p:ph type="sldNum" sz="quarter" idx="12"/>
          </p:nvPr>
        </p:nvSpPr>
        <p:spPr/>
        <p:txBody>
          <a:bodyPr/>
          <a:lstStyle/>
          <a:p>
            <a:fld id="{A0F00311-FFE5-453C-B4C2-B5BC9D8F2389}" type="slidenum">
              <a:rPr lang="en-IN" smtClean="0"/>
              <a:t>‹#›</a:t>
            </a:fld>
            <a:endParaRPr lang="en-IN"/>
          </a:p>
        </p:txBody>
      </p:sp>
    </p:spTree>
    <p:extLst>
      <p:ext uri="{BB962C8B-B14F-4D97-AF65-F5344CB8AC3E}">
        <p14:creationId xmlns:p14="http://schemas.microsoft.com/office/powerpoint/2010/main" val="367383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BFCC2A-C85D-6F11-CF58-B115988707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5F7693-2D32-10A0-D315-A197E7656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E0364-42B4-65BD-5C85-69547B7239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D2958-5F04-4A4D-9B40-4BB1254D4353}" type="datetimeFigureOut">
              <a:rPr lang="en-IN" smtClean="0"/>
              <a:t>07-03-2025</a:t>
            </a:fld>
            <a:endParaRPr lang="en-IN"/>
          </a:p>
        </p:txBody>
      </p:sp>
      <p:sp>
        <p:nvSpPr>
          <p:cNvPr id="5" name="Footer Placeholder 4">
            <a:extLst>
              <a:ext uri="{FF2B5EF4-FFF2-40B4-BE49-F238E27FC236}">
                <a16:creationId xmlns:a16="http://schemas.microsoft.com/office/drawing/2014/main" id="{B53B4DAD-CDFE-9A89-B757-06BC026803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BDACBFB-EB99-EF2D-95D2-5577591F30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F00311-FFE5-453C-B4C2-B5BC9D8F2389}" type="slidenum">
              <a:rPr lang="en-IN" smtClean="0"/>
              <a:t>‹#›</a:t>
            </a:fld>
            <a:endParaRPr lang="en-IN"/>
          </a:p>
        </p:txBody>
      </p:sp>
    </p:spTree>
    <p:extLst>
      <p:ext uri="{BB962C8B-B14F-4D97-AF65-F5344CB8AC3E}">
        <p14:creationId xmlns:p14="http://schemas.microsoft.com/office/powerpoint/2010/main" val="3851502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66021" y="4428304"/>
            <a:ext cx="4423558" cy="183833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lIns="182880" tIns="91440" rIns="182880" bIns="91440" numCol="1" spcCol="38100" rtlCol="0" anchor="ctr">
            <a:normAutofit/>
          </a:bodyPr>
          <a:lstStyle/>
          <a:p>
            <a:pPr>
              <a:lnSpc>
                <a:spcPct val="90000"/>
              </a:lnSpc>
              <a:spcAft>
                <a:spcPts val="1200"/>
              </a:spcAft>
            </a:pPr>
            <a:r>
              <a:rPr lang="en-US" sz="3200" b="1" dirty="0">
                <a:solidFill>
                  <a:schemeClr val="accent1"/>
                </a:solidFill>
              </a:rPr>
              <a:t>Developed By:</a:t>
            </a:r>
          </a:p>
          <a:p>
            <a:pPr>
              <a:lnSpc>
                <a:spcPct val="90000"/>
              </a:lnSpc>
              <a:spcAft>
                <a:spcPts val="1200"/>
              </a:spcAft>
            </a:pPr>
            <a:r>
              <a:rPr lang="en-US" sz="3200" dirty="0">
                <a:solidFill>
                  <a:schemeClr val="accent1"/>
                </a:solidFill>
              </a:rPr>
              <a:t>Sakshi Negi</a:t>
            </a:r>
          </a:p>
        </p:txBody>
      </p:sp>
      <p:sp>
        <p:nvSpPr>
          <p:cNvPr id="5" name="Title 3">
            <a:extLst>
              <a:ext uri="{FF2B5EF4-FFF2-40B4-BE49-F238E27FC236}">
                <a16:creationId xmlns:a16="http://schemas.microsoft.com/office/drawing/2014/main" id="{DF99CED0-6C66-4A72-8632-26B0B5804AFA}"/>
              </a:ext>
            </a:extLst>
          </p:cNvPr>
          <p:cNvSpPr txBox="1">
            <a:spLocks/>
          </p:cNvSpPr>
          <p:nvPr/>
        </p:nvSpPr>
        <p:spPr>
          <a:xfrm>
            <a:off x="-705853" y="2655746"/>
            <a:ext cx="11694695" cy="50455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accent1"/>
                </a:solidFill>
              </a:rPr>
              <a:t>Canteen Management System</a:t>
            </a:r>
          </a:p>
        </p:txBody>
      </p:sp>
    </p:spTree>
    <p:extLst>
      <p:ext uri="{BB962C8B-B14F-4D97-AF65-F5344CB8AC3E}">
        <p14:creationId xmlns:p14="http://schemas.microsoft.com/office/powerpoint/2010/main" val="2627444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A1E43-E66E-4A2B-AEDC-810B29C34BA9}"/>
              </a:ext>
            </a:extLst>
          </p:cNvPr>
          <p:cNvSpPr>
            <a:spLocks noGrp="1"/>
          </p:cNvSpPr>
          <p:nvPr>
            <p:ph type="title"/>
          </p:nvPr>
        </p:nvSpPr>
        <p:spPr>
          <a:xfrm>
            <a:off x="504922" y="3170382"/>
            <a:ext cx="4824168" cy="684212"/>
          </a:xfrm>
        </p:spPr>
        <p:txBody>
          <a:bodyPr>
            <a:normAutofit fontScale="90000"/>
          </a:bodyPr>
          <a:lstStyle/>
          <a:p>
            <a:r>
              <a:rPr lang="en-US" dirty="0"/>
              <a:t>Employee Operations DFD</a:t>
            </a:r>
          </a:p>
        </p:txBody>
      </p:sp>
      <p:pic>
        <p:nvPicPr>
          <p:cNvPr id="6" name="Picture 5">
            <a:extLst>
              <a:ext uri="{FF2B5EF4-FFF2-40B4-BE49-F238E27FC236}">
                <a16:creationId xmlns:a16="http://schemas.microsoft.com/office/drawing/2014/main" id="{6D08D2CB-314D-5ECA-D63C-745D6F9BDC0E}"/>
              </a:ext>
            </a:extLst>
          </p:cNvPr>
          <p:cNvPicPr>
            <a:picLocks noChangeAspect="1"/>
          </p:cNvPicPr>
          <p:nvPr/>
        </p:nvPicPr>
        <p:blipFill>
          <a:blip r:embed="rId2"/>
          <a:stretch>
            <a:fillRect/>
          </a:stretch>
        </p:blipFill>
        <p:spPr>
          <a:xfrm>
            <a:off x="5738392" y="980733"/>
            <a:ext cx="5496692" cy="4896533"/>
          </a:xfrm>
          <a:prstGeom prst="rect">
            <a:avLst/>
          </a:prstGeom>
        </p:spPr>
      </p:pic>
    </p:spTree>
    <p:extLst>
      <p:ext uri="{BB962C8B-B14F-4D97-AF65-F5344CB8AC3E}">
        <p14:creationId xmlns:p14="http://schemas.microsoft.com/office/powerpoint/2010/main" val="420857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60492"/>
            <a:ext cx="9049966" cy="2937016"/>
          </a:xfrm>
        </p:spPr>
        <p:txBody>
          <a:bodyPr anchor="ctr">
            <a:normAutofit fontScale="85000" lnSpcReduction="10000"/>
          </a:bodyPr>
          <a:lstStyle/>
          <a:p>
            <a:pPr marL="342900" indent="-342900"/>
            <a:endParaRPr lang="en-US" sz="2400" dirty="0"/>
          </a:p>
          <a:p>
            <a:pPr marL="342900" indent="-342900"/>
            <a:endParaRPr lang="en-US" sz="2400" dirty="0"/>
          </a:p>
          <a:p>
            <a:pPr marL="342900" indent="-342900"/>
            <a:endParaRPr lang="en-US" sz="2400" dirty="0"/>
          </a:p>
          <a:p>
            <a:pPr marL="342900" indent="-342900"/>
            <a:r>
              <a:rPr lang="en-US" sz="2400" dirty="0"/>
              <a:t>Python Basics</a:t>
            </a:r>
          </a:p>
          <a:p>
            <a:pPr marL="342900" indent="-342900"/>
            <a:r>
              <a:rPr lang="en-US" sz="2400" dirty="0"/>
              <a:t>Error handling and validation in python</a:t>
            </a:r>
          </a:p>
          <a:p>
            <a:pPr marL="342900" indent="-342900"/>
            <a:r>
              <a:rPr lang="en-US" sz="2400" dirty="0"/>
              <a:t>Conditional views and redirection</a:t>
            </a:r>
          </a:p>
          <a:p>
            <a:pPr marL="342900" indent="-342900"/>
            <a:r>
              <a:rPr lang="en-US" sz="2400" dirty="0"/>
              <a:t>Python frameworks( Django)</a:t>
            </a:r>
          </a:p>
          <a:p>
            <a:pPr marL="342900" indent="-342900"/>
            <a:r>
              <a:rPr lang="en-US" sz="2400" dirty="0"/>
              <a:t>Django(form handling, ORM, template design and customization, URL routing)</a:t>
            </a:r>
          </a:p>
          <a:p>
            <a:pPr marL="342900" indent="-342900"/>
            <a:endParaRPr lang="en-US" sz="2400" dirty="0"/>
          </a:p>
          <a:p>
            <a:endParaRPr lang="en-US" sz="2400" dirty="0"/>
          </a:p>
          <a:p>
            <a:endParaRPr lang="en-US" sz="2400" dirty="0"/>
          </a:p>
          <a:p>
            <a:endParaRPr lang="en-US" sz="2400" dirty="0"/>
          </a:p>
        </p:txBody>
      </p:sp>
      <p:sp>
        <p:nvSpPr>
          <p:cNvPr id="5" name="Title 4">
            <a:extLst>
              <a:ext uri="{FF2B5EF4-FFF2-40B4-BE49-F238E27FC236}">
                <a16:creationId xmlns:a16="http://schemas.microsoft.com/office/drawing/2014/main" id="{6EE005D2-C701-46B0-97AF-D9E1057DA563}"/>
              </a:ext>
            </a:extLst>
          </p:cNvPr>
          <p:cNvSpPr>
            <a:spLocks noGrp="1"/>
          </p:cNvSpPr>
          <p:nvPr>
            <p:ph type="title"/>
          </p:nvPr>
        </p:nvSpPr>
        <p:spPr>
          <a:xfrm>
            <a:off x="609600" y="775674"/>
            <a:ext cx="10972800" cy="684212"/>
          </a:xfrm>
        </p:spPr>
        <p:txBody>
          <a:bodyPr>
            <a:normAutofit fontScale="90000"/>
          </a:bodyPr>
          <a:lstStyle/>
          <a:p>
            <a:r>
              <a:rPr lang="en-US" dirty="0"/>
              <a:t>Topics Covered</a:t>
            </a:r>
          </a:p>
        </p:txBody>
      </p:sp>
    </p:spTree>
    <p:extLst>
      <p:ext uri="{BB962C8B-B14F-4D97-AF65-F5344CB8AC3E}">
        <p14:creationId xmlns:p14="http://schemas.microsoft.com/office/powerpoint/2010/main" val="63347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839E-6149-1767-10D5-0CF52767967B}"/>
              </a:ext>
            </a:extLst>
          </p:cNvPr>
          <p:cNvSpPr>
            <a:spLocks noGrp="1"/>
          </p:cNvSpPr>
          <p:nvPr>
            <p:ph type="title"/>
          </p:nvPr>
        </p:nvSpPr>
        <p:spPr>
          <a:xfrm>
            <a:off x="533814" y="217343"/>
            <a:ext cx="8158018" cy="604693"/>
          </a:xfrm>
        </p:spPr>
        <p:txBody>
          <a:bodyPr>
            <a:normAutofit fontScale="90000"/>
          </a:bodyPr>
          <a:lstStyle/>
          <a:p>
            <a:r>
              <a:rPr lang="en-US" dirty="0"/>
              <a:t>Home page Screenshot</a:t>
            </a:r>
          </a:p>
        </p:txBody>
      </p:sp>
      <p:pic>
        <p:nvPicPr>
          <p:cNvPr id="11" name="Picture 10">
            <a:extLst>
              <a:ext uri="{FF2B5EF4-FFF2-40B4-BE49-F238E27FC236}">
                <a16:creationId xmlns:a16="http://schemas.microsoft.com/office/drawing/2014/main" id="{B4FCB3A9-A130-BF83-24DD-49B258B81E97}"/>
              </a:ext>
            </a:extLst>
          </p:cNvPr>
          <p:cNvPicPr>
            <a:picLocks noChangeAspect="1"/>
          </p:cNvPicPr>
          <p:nvPr/>
        </p:nvPicPr>
        <p:blipFill>
          <a:blip r:embed="rId2"/>
          <a:stretch>
            <a:fillRect/>
          </a:stretch>
        </p:blipFill>
        <p:spPr>
          <a:xfrm>
            <a:off x="533814" y="1054102"/>
            <a:ext cx="5636077" cy="2228991"/>
          </a:xfrm>
          <a:prstGeom prst="rect">
            <a:avLst/>
          </a:prstGeom>
        </p:spPr>
      </p:pic>
      <p:pic>
        <p:nvPicPr>
          <p:cNvPr id="9" name="Picture 8">
            <a:extLst>
              <a:ext uri="{FF2B5EF4-FFF2-40B4-BE49-F238E27FC236}">
                <a16:creationId xmlns:a16="http://schemas.microsoft.com/office/drawing/2014/main" id="{717D41B0-4650-1F5F-9471-21D139097288}"/>
              </a:ext>
            </a:extLst>
          </p:cNvPr>
          <p:cNvPicPr>
            <a:picLocks noChangeAspect="1"/>
          </p:cNvPicPr>
          <p:nvPr/>
        </p:nvPicPr>
        <p:blipFill>
          <a:blip r:embed="rId3"/>
          <a:stretch>
            <a:fillRect/>
          </a:stretch>
        </p:blipFill>
        <p:spPr>
          <a:xfrm>
            <a:off x="533814" y="3823854"/>
            <a:ext cx="5806141" cy="2469455"/>
          </a:xfrm>
          <a:prstGeom prst="rect">
            <a:avLst/>
          </a:prstGeom>
        </p:spPr>
      </p:pic>
      <p:pic>
        <p:nvPicPr>
          <p:cNvPr id="13" name="Picture 12">
            <a:extLst>
              <a:ext uri="{FF2B5EF4-FFF2-40B4-BE49-F238E27FC236}">
                <a16:creationId xmlns:a16="http://schemas.microsoft.com/office/drawing/2014/main" id="{BF6EC376-4464-9A32-419B-0C9645C04562}"/>
              </a:ext>
            </a:extLst>
          </p:cNvPr>
          <p:cNvPicPr>
            <a:picLocks noChangeAspect="1"/>
          </p:cNvPicPr>
          <p:nvPr/>
        </p:nvPicPr>
        <p:blipFill>
          <a:blip r:embed="rId4"/>
          <a:srcRect r="5799"/>
          <a:stretch/>
        </p:blipFill>
        <p:spPr>
          <a:xfrm>
            <a:off x="6487309" y="2316410"/>
            <a:ext cx="5511879" cy="2366425"/>
          </a:xfrm>
          <a:prstGeom prst="rect">
            <a:avLst/>
          </a:prstGeom>
        </p:spPr>
      </p:pic>
    </p:spTree>
    <p:extLst>
      <p:ext uri="{BB962C8B-B14F-4D97-AF65-F5344CB8AC3E}">
        <p14:creationId xmlns:p14="http://schemas.microsoft.com/office/powerpoint/2010/main" val="3983977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839E-6149-1767-10D5-0CF52767967B}"/>
              </a:ext>
            </a:extLst>
          </p:cNvPr>
          <p:cNvSpPr>
            <a:spLocks noGrp="1"/>
          </p:cNvSpPr>
          <p:nvPr>
            <p:ph type="title"/>
          </p:nvPr>
        </p:nvSpPr>
        <p:spPr>
          <a:xfrm>
            <a:off x="284018" y="134216"/>
            <a:ext cx="9053945" cy="807893"/>
          </a:xfrm>
        </p:spPr>
        <p:txBody>
          <a:bodyPr>
            <a:normAutofit/>
          </a:bodyPr>
          <a:lstStyle/>
          <a:p>
            <a:r>
              <a:rPr lang="en-US" sz="4000" dirty="0"/>
              <a:t>Login page Screenshot</a:t>
            </a:r>
          </a:p>
        </p:txBody>
      </p:sp>
      <p:pic>
        <p:nvPicPr>
          <p:cNvPr id="13" name="Picture 12">
            <a:extLst>
              <a:ext uri="{FF2B5EF4-FFF2-40B4-BE49-F238E27FC236}">
                <a16:creationId xmlns:a16="http://schemas.microsoft.com/office/drawing/2014/main" id="{BF6EC376-4464-9A32-419B-0C9645C04562}"/>
              </a:ext>
            </a:extLst>
          </p:cNvPr>
          <p:cNvPicPr>
            <a:picLocks noChangeAspect="1"/>
          </p:cNvPicPr>
          <p:nvPr/>
        </p:nvPicPr>
        <p:blipFill>
          <a:blip r:embed="rId2"/>
          <a:stretch>
            <a:fillRect/>
          </a:stretch>
        </p:blipFill>
        <p:spPr>
          <a:xfrm>
            <a:off x="600364" y="1168338"/>
            <a:ext cx="6003737" cy="2428114"/>
          </a:xfrm>
          <a:prstGeom prst="rect">
            <a:avLst/>
          </a:prstGeom>
        </p:spPr>
      </p:pic>
      <p:pic>
        <p:nvPicPr>
          <p:cNvPr id="4" name="Picture 3">
            <a:extLst>
              <a:ext uri="{FF2B5EF4-FFF2-40B4-BE49-F238E27FC236}">
                <a16:creationId xmlns:a16="http://schemas.microsoft.com/office/drawing/2014/main" id="{7BA8BA00-8CA9-0419-C868-3A931E360D35}"/>
              </a:ext>
            </a:extLst>
          </p:cNvPr>
          <p:cNvPicPr>
            <a:picLocks noChangeAspect="1"/>
          </p:cNvPicPr>
          <p:nvPr/>
        </p:nvPicPr>
        <p:blipFill>
          <a:blip r:embed="rId3"/>
          <a:stretch>
            <a:fillRect/>
          </a:stretch>
        </p:blipFill>
        <p:spPr>
          <a:xfrm>
            <a:off x="5134747" y="3789218"/>
            <a:ext cx="6316777" cy="2747596"/>
          </a:xfrm>
          <a:prstGeom prst="rect">
            <a:avLst/>
          </a:prstGeom>
        </p:spPr>
      </p:pic>
    </p:spTree>
    <p:extLst>
      <p:ext uri="{BB962C8B-B14F-4D97-AF65-F5344CB8AC3E}">
        <p14:creationId xmlns:p14="http://schemas.microsoft.com/office/powerpoint/2010/main" val="212582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44E78-ABF6-67A2-F2F9-80192D6BC19C}"/>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4000" dirty="0"/>
              <a:t>Employee Portal and Employee Info(Admin)</a:t>
            </a:r>
            <a:endParaRPr lang="en-US" sz="4000"/>
          </a:p>
        </p:txBody>
      </p:sp>
      <p:pic>
        <p:nvPicPr>
          <p:cNvPr id="6" name="Picture 5">
            <a:extLst>
              <a:ext uri="{FF2B5EF4-FFF2-40B4-BE49-F238E27FC236}">
                <a16:creationId xmlns:a16="http://schemas.microsoft.com/office/drawing/2014/main" id="{46496FC7-79F4-D329-A3AD-ED6341E4F005}"/>
              </a:ext>
            </a:extLst>
          </p:cNvPr>
          <p:cNvPicPr>
            <a:picLocks noChangeAspect="1"/>
          </p:cNvPicPr>
          <p:nvPr/>
        </p:nvPicPr>
        <p:blipFill>
          <a:blip r:embed="rId2"/>
          <a:stretch>
            <a:fillRect/>
          </a:stretch>
        </p:blipFill>
        <p:spPr>
          <a:xfrm>
            <a:off x="181234" y="3239356"/>
            <a:ext cx="5828261" cy="2782994"/>
          </a:xfrm>
          <a:prstGeom prst="rect">
            <a:avLst/>
          </a:prstGeom>
        </p:spPr>
      </p:pic>
      <p:pic>
        <p:nvPicPr>
          <p:cNvPr id="8" name="Picture 7">
            <a:extLst>
              <a:ext uri="{FF2B5EF4-FFF2-40B4-BE49-F238E27FC236}">
                <a16:creationId xmlns:a16="http://schemas.microsoft.com/office/drawing/2014/main" id="{320CE21E-B29F-1ADB-F072-7C8ED8C70F93}"/>
              </a:ext>
            </a:extLst>
          </p:cNvPr>
          <p:cNvPicPr>
            <a:picLocks noChangeAspect="1"/>
          </p:cNvPicPr>
          <p:nvPr/>
        </p:nvPicPr>
        <p:blipFill>
          <a:blip r:embed="rId3"/>
          <a:stretch>
            <a:fillRect/>
          </a:stretch>
        </p:blipFill>
        <p:spPr>
          <a:xfrm>
            <a:off x="6182505" y="3290353"/>
            <a:ext cx="5828261" cy="2681000"/>
          </a:xfrm>
          <a:prstGeom prst="rect">
            <a:avLst/>
          </a:prstGeom>
        </p:spPr>
      </p:pic>
    </p:spTree>
    <p:extLst>
      <p:ext uri="{BB962C8B-B14F-4D97-AF65-F5344CB8AC3E}">
        <p14:creationId xmlns:p14="http://schemas.microsoft.com/office/powerpoint/2010/main" val="195287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8DC2D1-AD17-B29D-2FB3-1C5E3C0F7D2F}"/>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000" kern="1200" dirty="0">
                <a:solidFill>
                  <a:schemeClr val="tx1"/>
                </a:solidFill>
                <a:latin typeface="+mj-lt"/>
                <a:ea typeface="+mj-ea"/>
                <a:cs typeface="+mj-cs"/>
              </a:rPr>
              <a:t>Edit employee details(Admin)</a:t>
            </a:r>
          </a:p>
        </p:txBody>
      </p:sp>
      <p:pic>
        <p:nvPicPr>
          <p:cNvPr id="4" name="Picture 3">
            <a:extLst>
              <a:ext uri="{FF2B5EF4-FFF2-40B4-BE49-F238E27FC236}">
                <a16:creationId xmlns:a16="http://schemas.microsoft.com/office/drawing/2014/main" id="{18ACB7F5-1E1C-73AD-3147-3B9DDF7DBC1D}"/>
              </a:ext>
            </a:extLst>
          </p:cNvPr>
          <p:cNvPicPr>
            <a:picLocks noChangeAspect="1"/>
          </p:cNvPicPr>
          <p:nvPr/>
        </p:nvPicPr>
        <p:blipFill>
          <a:blip r:embed="rId2"/>
          <a:stretch>
            <a:fillRect/>
          </a:stretch>
        </p:blipFill>
        <p:spPr>
          <a:xfrm>
            <a:off x="1530059" y="1845426"/>
            <a:ext cx="9128828" cy="4450303"/>
          </a:xfrm>
          <a:prstGeom prst="rect">
            <a:avLst/>
          </a:prstGeom>
        </p:spPr>
      </p:pic>
    </p:spTree>
    <p:extLst>
      <p:ext uri="{BB962C8B-B14F-4D97-AF65-F5344CB8AC3E}">
        <p14:creationId xmlns:p14="http://schemas.microsoft.com/office/powerpoint/2010/main" val="1434176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35D60-0B29-79D8-63E2-07A369BDA8CA}"/>
              </a:ext>
            </a:extLst>
          </p:cNvPr>
          <p:cNvSpPr>
            <a:spLocks noGrp="1"/>
          </p:cNvSpPr>
          <p:nvPr>
            <p:ph type="title"/>
          </p:nvPr>
        </p:nvSpPr>
        <p:spPr>
          <a:xfrm>
            <a:off x="503228" y="250978"/>
            <a:ext cx="10972800" cy="684212"/>
          </a:xfrm>
        </p:spPr>
        <p:txBody>
          <a:bodyPr>
            <a:normAutofit fontScale="90000"/>
          </a:bodyPr>
          <a:lstStyle/>
          <a:p>
            <a:r>
              <a:rPr lang="en-US" dirty="0"/>
              <a:t>Add new user Modal Screenshot(Admin)</a:t>
            </a:r>
          </a:p>
        </p:txBody>
      </p:sp>
      <p:pic>
        <p:nvPicPr>
          <p:cNvPr id="10" name="Picture 9">
            <a:extLst>
              <a:ext uri="{FF2B5EF4-FFF2-40B4-BE49-F238E27FC236}">
                <a16:creationId xmlns:a16="http://schemas.microsoft.com/office/drawing/2014/main" id="{C2D2C58E-01E9-4ED0-2ADA-73A9407C7243}"/>
              </a:ext>
            </a:extLst>
          </p:cNvPr>
          <p:cNvPicPr>
            <a:picLocks noChangeAspect="1"/>
          </p:cNvPicPr>
          <p:nvPr/>
        </p:nvPicPr>
        <p:blipFill>
          <a:blip r:embed="rId2"/>
          <a:stretch>
            <a:fillRect/>
          </a:stretch>
        </p:blipFill>
        <p:spPr>
          <a:xfrm>
            <a:off x="435475" y="1238924"/>
            <a:ext cx="5168529" cy="2372955"/>
          </a:xfrm>
          <a:prstGeom prst="rect">
            <a:avLst/>
          </a:prstGeom>
        </p:spPr>
      </p:pic>
      <p:pic>
        <p:nvPicPr>
          <p:cNvPr id="12" name="Picture 11">
            <a:extLst>
              <a:ext uri="{FF2B5EF4-FFF2-40B4-BE49-F238E27FC236}">
                <a16:creationId xmlns:a16="http://schemas.microsoft.com/office/drawing/2014/main" id="{262C647C-387C-7817-9A9F-EA30E9C505F9}"/>
              </a:ext>
            </a:extLst>
          </p:cNvPr>
          <p:cNvPicPr>
            <a:picLocks noChangeAspect="1"/>
          </p:cNvPicPr>
          <p:nvPr/>
        </p:nvPicPr>
        <p:blipFill>
          <a:blip r:embed="rId3"/>
          <a:stretch>
            <a:fillRect/>
          </a:stretch>
        </p:blipFill>
        <p:spPr>
          <a:xfrm>
            <a:off x="5901589" y="1238924"/>
            <a:ext cx="5504609" cy="2372955"/>
          </a:xfrm>
          <a:prstGeom prst="rect">
            <a:avLst/>
          </a:prstGeom>
        </p:spPr>
      </p:pic>
      <p:pic>
        <p:nvPicPr>
          <p:cNvPr id="14" name="Picture 13">
            <a:extLst>
              <a:ext uri="{FF2B5EF4-FFF2-40B4-BE49-F238E27FC236}">
                <a16:creationId xmlns:a16="http://schemas.microsoft.com/office/drawing/2014/main" id="{65C95493-AB4A-1FDB-881A-DCB3C45B5D0A}"/>
              </a:ext>
            </a:extLst>
          </p:cNvPr>
          <p:cNvPicPr>
            <a:picLocks noChangeAspect="1"/>
          </p:cNvPicPr>
          <p:nvPr/>
        </p:nvPicPr>
        <p:blipFill>
          <a:blip r:embed="rId4"/>
          <a:stretch>
            <a:fillRect/>
          </a:stretch>
        </p:blipFill>
        <p:spPr>
          <a:xfrm>
            <a:off x="430989" y="3915613"/>
            <a:ext cx="5167555" cy="2590462"/>
          </a:xfrm>
          <a:prstGeom prst="rect">
            <a:avLst/>
          </a:prstGeom>
        </p:spPr>
      </p:pic>
      <p:pic>
        <p:nvPicPr>
          <p:cNvPr id="16" name="Picture 15">
            <a:extLst>
              <a:ext uri="{FF2B5EF4-FFF2-40B4-BE49-F238E27FC236}">
                <a16:creationId xmlns:a16="http://schemas.microsoft.com/office/drawing/2014/main" id="{8FDBECEA-E94D-0F6E-3533-0A6CB5E8969C}"/>
              </a:ext>
            </a:extLst>
          </p:cNvPr>
          <p:cNvPicPr>
            <a:picLocks noChangeAspect="1"/>
          </p:cNvPicPr>
          <p:nvPr/>
        </p:nvPicPr>
        <p:blipFill>
          <a:blip r:embed="rId5"/>
          <a:stretch>
            <a:fillRect/>
          </a:stretch>
        </p:blipFill>
        <p:spPr>
          <a:xfrm>
            <a:off x="5887113" y="3880974"/>
            <a:ext cx="5482503" cy="2555911"/>
          </a:xfrm>
          <a:prstGeom prst="rect">
            <a:avLst/>
          </a:prstGeom>
        </p:spPr>
      </p:pic>
    </p:spTree>
    <p:extLst>
      <p:ext uri="{BB962C8B-B14F-4D97-AF65-F5344CB8AC3E}">
        <p14:creationId xmlns:p14="http://schemas.microsoft.com/office/powerpoint/2010/main" val="962329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C47D1-A3DF-A3DF-A1BB-6A0F2B89E682}"/>
              </a:ext>
            </a:extLst>
          </p:cNvPr>
          <p:cNvSpPr>
            <a:spLocks noGrp="1"/>
          </p:cNvSpPr>
          <p:nvPr>
            <p:ph type="title"/>
          </p:nvPr>
        </p:nvSpPr>
        <p:spPr>
          <a:xfrm>
            <a:off x="609600" y="304834"/>
            <a:ext cx="10515600" cy="930415"/>
          </a:xfrm>
        </p:spPr>
        <p:txBody>
          <a:bodyPr>
            <a:normAutofit/>
          </a:bodyPr>
          <a:lstStyle/>
          <a:p>
            <a:r>
              <a:rPr lang="en-US" sz="4000" dirty="0"/>
              <a:t>Items portal(Admin)</a:t>
            </a:r>
          </a:p>
        </p:txBody>
      </p:sp>
      <p:pic>
        <p:nvPicPr>
          <p:cNvPr id="7" name="Content Placeholder 6">
            <a:extLst>
              <a:ext uri="{FF2B5EF4-FFF2-40B4-BE49-F238E27FC236}">
                <a16:creationId xmlns:a16="http://schemas.microsoft.com/office/drawing/2014/main" id="{9DA6C820-2FE6-A7B0-6158-026EEFE2875D}"/>
              </a:ext>
            </a:extLst>
          </p:cNvPr>
          <p:cNvPicPr>
            <a:picLocks noGrp="1" noChangeAspect="1"/>
          </p:cNvPicPr>
          <p:nvPr>
            <p:ph idx="1"/>
          </p:nvPr>
        </p:nvPicPr>
        <p:blipFill>
          <a:blip r:embed="rId2"/>
          <a:stretch>
            <a:fillRect/>
          </a:stretch>
        </p:blipFill>
        <p:spPr>
          <a:xfrm>
            <a:off x="609600" y="1458690"/>
            <a:ext cx="5476386" cy="2383637"/>
          </a:xfrm>
        </p:spPr>
      </p:pic>
      <p:pic>
        <p:nvPicPr>
          <p:cNvPr id="13" name="Picture 12">
            <a:extLst>
              <a:ext uri="{FF2B5EF4-FFF2-40B4-BE49-F238E27FC236}">
                <a16:creationId xmlns:a16="http://schemas.microsoft.com/office/drawing/2014/main" id="{B42F7F8C-97E7-E430-DF02-48DEAD136D68}"/>
              </a:ext>
            </a:extLst>
          </p:cNvPr>
          <p:cNvPicPr>
            <a:picLocks noChangeAspect="1"/>
          </p:cNvPicPr>
          <p:nvPr/>
        </p:nvPicPr>
        <p:blipFill>
          <a:blip r:embed="rId3"/>
          <a:stretch>
            <a:fillRect/>
          </a:stretch>
        </p:blipFill>
        <p:spPr>
          <a:xfrm>
            <a:off x="6570858" y="4306555"/>
            <a:ext cx="3958147" cy="1951459"/>
          </a:xfrm>
          <a:prstGeom prst="rect">
            <a:avLst/>
          </a:prstGeom>
        </p:spPr>
      </p:pic>
      <p:pic>
        <p:nvPicPr>
          <p:cNvPr id="15" name="Picture 14">
            <a:extLst>
              <a:ext uri="{FF2B5EF4-FFF2-40B4-BE49-F238E27FC236}">
                <a16:creationId xmlns:a16="http://schemas.microsoft.com/office/drawing/2014/main" id="{753E2431-0881-88C6-1262-7AFAAFAD2BB4}"/>
              </a:ext>
            </a:extLst>
          </p:cNvPr>
          <p:cNvPicPr>
            <a:picLocks noChangeAspect="1"/>
          </p:cNvPicPr>
          <p:nvPr/>
        </p:nvPicPr>
        <p:blipFill>
          <a:blip r:embed="rId4"/>
          <a:srcRect b="8846"/>
          <a:stretch/>
        </p:blipFill>
        <p:spPr>
          <a:xfrm>
            <a:off x="6570858" y="1411147"/>
            <a:ext cx="5273647" cy="2153065"/>
          </a:xfrm>
          <a:prstGeom prst="rect">
            <a:avLst/>
          </a:prstGeom>
        </p:spPr>
      </p:pic>
      <p:pic>
        <p:nvPicPr>
          <p:cNvPr id="16" name="Picture 15">
            <a:extLst>
              <a:ext uri="{FF2B5EF4-FFF2-40B4-BE49-F238E27FC236}">
                <a16:creationId xmlns:a16="http://schemas.microsoft.com/office/drawing/2014/main" id="{45FD0E60-4011-40D0-D9EA-3319A5F18B26}"/>
              </a:ext>
            </a:extLst>
          </p:cNvPr>
          <p:cNvPicPr>
            <a:picLocks noChangeAspect="1"/>
          </p:cNvPicPr>
          <p:nvPr/>
        </p:nvPicPr>
        <p:blipFill>
          <a:blip r:embed="rId5"/>
          <a:stretch>
            <a:fillRect/>
          </a:stretch>
        </p:blipFill>
        <p:spPr>
          <a:xfrm>
            <a:off x="609600" y="4289209"/>
            <a:ext cx="5300865" cy="2172021"/>
          </a:xfrm>
          <a:prstGeom prst="rect">
            <a:avLst/>
          </a:prstGeom>
        </p:spPr>
      </p:pic>
    </p:spTree>
    <p:extLst>
      <p:ext uri="{BB962C8B-B14F-4D97-AF65-F5344CB8AC3E}">
        <p14:creationId xmlns:p14="http://schemas.microsoft.com/office/powerpoint/2010/main" val="1138088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7D6F0-1E66-A9B6-0EEE-18BE489A44AB}"/>
              </a:ext>
            </a:extLst>
          </p:cNvPr>
          <p:cNvSpPr>
            <a:spLocks noGrp="1"/>
          </p:cNvSpPr>
          <p:nvPr>
            <p:ph type="title"/>
          </p:nvPr>
        </p:nvSpPr>
        <p:spPr>
          <a:xfrm>
            <a:off x="219271" y="203801"/>
            <a:ext cx="10273145" cy="1027979"/>
          </a:xfrm>
        </p:spPr>
        <p:txBody>
          <a:bodyPr>
            <a:normAutofit/>
          </a:bodyPr>
          <a:lstStyle/>
          <a:p>
            <a:r>
              <a:rPr lang="en-US" sz="4000" dirty="0"/>
              <a:t>View Purchase History Modal Screenshot(Admin)</a:t>
            </a:r>
          </a:p>
        </p:txBody>
      </p:sp>
      <p:pic>
        <p:nvPicPr>
          <p:cNvPr id="9" name="Picture 8">
            <a:extLst>
              <a:ext uri="{FF2B5EF4-FFF2-40B4-BE49-F238E27FC236}">
                <a16:creationId xmlns:a16="http://schemas.microsoft.com/office/drawing/2014/main" id="{8557DD93-4091-9728-AAEE-7F1DAD0E2345}"/>
              </a:ext>
            </a:extLst>
          </p:cNvPr>
          <p:cNvPicPr>
            <a:picLocks noChangeAspect="1"/>
          </p:cNvPicPr>
          <p:nvPr/>
        </p:nvPicPr>
        <p:blipFill>
          <a:blip r:embed="rId2"/>
          <a:stretch>
            <a:fillRect/>
          </a:stretch>
        </p:blipFill>
        <p:spPr>
          <a:xfrm>
            <a:off x="2484582" y="1291923"/>
            <a:ext cx="7034322" cy="2670297"/>
          </a:xfrm>
          <a:prstGeom prst="rect">
            <a:avLst/>
          </a:prstGeom>
        </p:spPr>
      </p:pic>
      <p:pic>
        <p:nvPicPr>
          <p:cNvPr id="11" name="Picture 10">
            <a:extLst>
              <a:ext uri="{FF2B5EF4-FFF2-40B4-BE49-F238E27FC236}">
                <a16:creationId xmlns:a16="http://schemas.microsoft.com/office/drawing/2014/main" id="{36AD6497-1254-4E7B-9AA3-42B0C12F74B0}"/>
              </a:ext>
            </a:extLst>
          </p:cNvPr>
          <p:cNvPicPr>
            <a:picLocks noChangeAspect="1"/>
          </p:cNvPicPr>
          <p:nvPr/>
        </p:nvPicPr>
        <p:blipFill>
          <a:blip r:embed="rId3"/>
          <a:stretch>
            <a:fillRect/>
          </a:stretch>
        </p:blipFill>
        <p:spPr>
          <a:xfrm>
            <a:off x="2491352" y="4231576"/>
            <a:ext cx="6936313" cy="2422623"/>
          </a:xfrm>
          <a:prstGeom prst="rect">
            <a:avLst/>
          </a:prstGeom>
        </p:spPr>
      </p:pic>
    </p:spTree>
    <p:extLst>
      <p:ext uri="{BB962C8B-B14F-4D97-AF65-F5344CB8AC3E}">
        <p14:creationId xmlns:p14="http://schemas.microsoft.com/office/powerpoint/2010/main" val="1652630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A4B2-3804-9405-EBF6-FD0E0BAB0F1C}"/>
              </a:ext>
            </a:extLst>
          </p:cNvPr>
          <p:cNvSpPr>
            <a:spLocks noGrp="1"/>
          </p:cNvSpPr>
          <p:nvPr>
            <p:ph type="title"/>
          </p:nvPr>
        </p:nvSpPr>
        <p:spPr/>
        <p:txBody>
          <a:bodyPr>
            <a:normAutofit/>
          </a:bodyPr>
          <a:lstStyle/>
          <a:p>
            <a:r>
              <a:rPr lang="en-US" sz="4000" dirty="0"/>
              <a:t>Employee Portal(Employee)</a:t>
            </a:r>
          </a:p>
        </p:txBody>
      </p:sp>
      <p:pic>
        <p:nvPicPr>
          <p:cNvPr id="7" name="Picture 6">
            <a:extLst>
              <a:ext uri="{FF2B5EF4-FFF2-40B4-BE49-F238E27FC236}">
                <a16:creationId xmlns:a16="http://schemas.microsoft.com/office/drawing/2014/main" id="{BDBE4306-5527-DC45-B8CD-C4A8FC7B62BB}"/>
              </a:ext>
            </a:extLst>
          </p:cNvPr>
          <p:cNvPicPr>
            <a:picLocks noChangeAspect="1"/>
          </p:cNvPicPr>
          <p:nvPr/>
        </p:nvPicPr>
        <p:blipFill>
          <a:blip r:embed="rId2"/>
          <a:stretch>
            <a:fillRect/>
          </a:stretch>
        </p:blipFill>
        <p:spPr>
          <a:xfrm>
            <a:off x="2156294" y="2216776"/>
            <a:ext cx="8205336" cy="3366556"/>
          </a:xfrm>
          <a:prstGeom prst="rect">
            <a:avLst/>
          </a:prstGeom>
        </p:spPr>
      </p:pic>
    </p:spTree>
    <p:extLst>
      <p:ext uri="{BB962C8B-B14F-4D97-AF65-F5344CB8AC3E}">
        <p14:creationId xmlns:p14="http://schemas.microsoft.com/office/powerpoint/2010/main" val="390528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72353"/>
            <a:ext cx="10972800" cy="5271247"/>
          </a:xfrm>
        </p:spPr>
        <p:txBody>
          <a:bodyPr vert="horz" lIns="0" tIns="0" rIns="0" bIns="0" rtlCol="0" anchor="ctr">
            <a:normAutofit/>
          </a:bodyPr>
          <a:lstStyle/>
          <a:p>
            <a:pPr marL="342900" indent="-342900"/>
            <a:r>
              <a:rPr lang="en-US" sz="2400" dirty="0"/>
              <a:t>Overview</a:t>
            </a:r>
          </a:p>
          <a:p>
            <a:pPr marL="342900" indent="-342900"/>
            <a:r>
              <a:rPr lang="en-US" sz="2400" dirty="0"/>
              <a:t>Technology Stack</a:t>
            </a:r>
          </a:p>
          <a:p>
            <a:pPr marL="342900" indent="-342900"/>
            <a:r>
              <a:rPr lang="en-US" sz="2400" dirty="0"/>
              <a:t>Flowcharts, DFD’s</a:t>
            </a:r>
          </a:p>
          <a:p>
            <a:pPr marL="342900" indent="-342900"/>
            <a:r>
              <a:rPr lang="en-US" sz="2400" dirty="0"/>
              <a:t>Topics covered</a:t>
            </a:r>
          </a:p>
          <a:p>
            <a:pPr marL="342900" indent="-342900"/>
            <a:r>
              <a:rPr lang="en-US" sz="2400" dirty="0"/>
              <a:t>References</a:t>
            </a:r>
          </a:p>
        </p:txBody>
      </p:sp>
      <p:sp>
        <p:nvSpPr>
          <p:cNvPr id="5" name="Title 4">
            <a:extLst>
              <a:ext uri="{FF2B5EF4-FFF2-40B4-BE49-F238E27FC236}">
                <a16:creationId xmlns:a16="http://schemas.microsoft.com/office/drawing/2014/main" id="{0F6299D7-252A-4039-88DD-E0DE499670D7}"/>
              </a:ext>
            </a:extLst>
          </p:cNvPr>
          <p:cNvSpPr>
            <a:spLocks noGrp="1"/>
          </p:cNvSpPr>
          <p:nvPr>
            <p:ph type="title"/>
          </p:nvPr>
        </p:nvSpPr>
        <p:spPr>
          <a:xfrm>
            <a:off x="609600" y="439559"/>
            <a:ext cx="10972800" cy="684212"/>
          </a:xfrm>
        </p:spPr>
        <p:txBody>
          <a:bodyPr>
            <a:normAutofit fontScale="90000"/>
          </a:bodyPr>
          <a:lstStyle/>
          <a:p>
            <a:r>
              <a:rPr lang="en-US" dirty="0"/>
              <a:t>Agenda</a:t>
            </a:r>
          </a:p>
        </p:txBody>
      </p:sp>
    </p:spTree>
    <p:extLst>
      <p:ext uri="{BB962C8B-B14F-4D97-AF65-F5344CB8AC3E}">
        <p14:creationId xmlns:p14="http://schemas.microsoft.com/office/powerpoint/2010/main" val="267472235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6AFD-7474-0ACC-634A-85AF060612E7}"/>
              </a:ext>
            </a:extLst>
          </p:cNvPr>
          <p:cNvSpPr>
            <a:spLocks noGrp="1"/>
          </p:cNvSpPr>
          <p:nvPr>
            <p:ph type="title"/>
          </p:nvPr>
        </p:nvSpPr>
        <p:spPr>
          <a:xfrm>
            <a:off x="200706" y="322079"/>
            <a:ext cx="10420927" cy="881784"/>
          </a:xfrm>
        </p:spPr>
        <p:txBody>
          <a:bodyPr>
            <a:normAutofit/>
          </a:bodyPr>
          <a:lstStyle/>
          <a:p>
            <a:r>
              <a:rPr lang="en-US" sz="4000" dirty="0"/>
              <a:t>Make Purchase and purchase history(Employee)</a:t>
            </a:r>
          </a:p>
        </p:txBody>
      </p:sp>
      <p:pic>
        <p:nvPicPr>
          <p:cNvPr id="7" name="Picture 6">
            <a:extLst>
              <a:ext uri="{FF2B5EF4-FFF2-40B4-BE49-F238E27FC236}">
                <a16:creationId xmlns:a16="http://schemas.microsoft.com/office/drawing/2014/main" id="{5E9AAADE-68AE-5FD0-6C0B-3B3F29DF1849}"/>
              </a:ext>
            </a:extLst>
          </p:cNvPr>
          <p:cNvPicPr>
            <a:picLocks noChangeAspect="1"/>
          </p:cNvPicPr>
          <p:nvPr/>
        </p:nvPicPr>
        <p:blipFill>
          <a:blip r:embed="rId2"/>
          <a:stretch>
            <a:fillRect/>
          </a:stretch>
        </p:blipFill>
        <p:spPr>
          <a:xfrm>
            <a:off x="2147592" y="1275456"/>
            <a:ext cx="7918948" cy="2497548"/>
          </a:xfrm>
          <a:prstGeom prst="rect">
            <a:avLst/>
          </a:prstGeom>
        </p:spPr>
      </p:pic>
      <p:pic>
        <p:nvPicPr>
          <p:cNvPr id="9" name="Picture 8">
            <a:extLst>
              <a:ext uri="{FF2B5EF4-FFF2-40B4-BE49-F238E27FC236}">
                <a16:creationId xmlns:a16="http://schemas.microsoft.com/office/drawing/2014/main" id="{D3B1ED94-749D-28F3-F085-21CC5690FEFD}"/>
              </a:ext>
            </a:extLst>
          </p:cNvPr>
          <p:cNvPicPr>
            <a:picLocks noChangeAspect="1"/>
          </p:cNvPicPr>
          <p:nvPr/>
        </p:nvPicPr>
        <p:blipFill>
          <a:blip r:embed="rId3"/>
          <a:stretch>
            <a:fillRect/>
          </a:stretch>
        </p:blipFill>
        <p:spPr>
          <a:xfrm>
            <a:off x="2147591" y="4151862"/>
            <a:ext cx="8095535" cy="2474002"/>
          </a:xfrm>
          <a:prstGeom prst="rect">
            <a:avLst/>
          </a:prstGeom>
        </p:spPr>
      </p:pic>
    </p:spTree>
    <p:extLst>
      <p:ext uri="{BB962C8B-B14F-4D97-AF65-F5344CB8AC3E}">
        <p14:creationId xmlns:p14="http://schemas.microsoft.com/office/powerpoint/2010/main" val="42817645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66AFD-7474-0ACC-634A-85AF060612E7}"/>
              </a:ext>
            </a:extLst>
          </p:cNvPr>
          <p:cNvSpPr>
            <a:spLocks noGrp="1"/>
          </p:cNvSpPr>
          <p:nvPr>
            <p:ph type="title"/>
          </p:nvPr>
        </p:nvSpPr>
        <p:spPr/>
        <p:txBody>
          <a:bodyPr>
            <a:normAutofit/>
          </a:bodyPr>
          <a:lstStyle/>
          <a:p>
            <a:r>
              <a:rPr lang="en-US" sz="4000" dirty="0"/>
              <a:t>Items portal(Employee)</a:t>
            </a:r>
          </a:p>
        </p:txBody>
      </p:sp>
      <p:pic>
        <p:nvPicPr>
          <p:cNvPr id="6" name="Picture 5">
            <a:extLst>
              <a:ext uri="{FF2B5EF4-FFF2-40B4-BE49-F238E27FC236}">
                <a16:creationId xmlns:a16="http://schemas.microsoft.com/office/drawing/2014/main" id="{AC1D2625-1704-D13E-C232-82D767C695A4}"/>
              </a:ext>
            </a:extLst>
          </p:cNvPr>
          <p:cNvPicPr>
            <a:picLocks noChangeAspect="1"/>
          </p:cNvPicPr>
          <p:nvPr/>
        </p:nvPicPr>
        <p:blipFill>
          <a:blip r:embed="rId2"/>
          <a:stretch>
            <a:fillRect/>
          </a:stretch>
        </p:blipFill>
        <p:spPr>
          <a:xfrm>
            <a:off x="1708773" y="2220872"/>
            <a:ext cx="8645144" cy="3672400"/>
          </a:xfrm>
          <a:prstGeom prst="rect">
            <a:avLst/>
          </a:prstGeom>
        </p:spPr>
      </p:pic>
    </p:spTree>
    <p:extLst>
      <p:ext uri="{BB962C8B-B14F-4D97-AF65-F5344CB8AC3E}">
        <p14:creationId xmlns:p14="http://schemas.microsoft.com/office/powerpoint/2010/main" val="613642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D58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66AFD-7474-0ACC-634A-85AF060612E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Django admin portal</a:t>
            </a:r>
          </a:p>
        </p:txBody>
      </p:sp>
      <p:pic>
        <p:nvPicPr>
          <p:cNvPr id="10" name="Picture 9">
            <a:extLst>
              <a:ext uri="{FF2B5EF4-FFF2-40B4-BE49-F238E27FC236}">
                <a16:creationId xmlns:a16="http://schemas.microsoft.com/office/drawing/2014/main" id="{9AB07040-F783-12C8-CAC1-CEB26006A974}"/>
              </a:ext>
            </a:extLst>
          </p:cNvPr>
          <p:cNvPicPr>
            <a:picLocks noChangeAspect="1"/>
          </p:cNvPicPr>
          <p:nvPr/>
        </p:nvPicPr>
        <p:blipFill>
          <a:blip r:embed="rId2"/>
          <a:stretch>
            <a:fillRect/>
          </a:stretch>
        </p:blipFill>
        <p:spPr>
          <a:xfrm>
            <a:off x="4038600" y="1890828"/>
            <a:ext cx="7188199" cy="3072954"/>
          </a:xfrm>
          <a:prstGeom prst="rect">
            <a:avLst/>
          </a:prstGeom>
        </p:spPr>
      </p:pic>
    </p:spTree>
    <p:extLst>
      <p:ext uri="{BB962C8B-B14F-4D97-AF65-F5344CB8AC3E}">
        <p14:creationId xmlns:p14="http://schemas.microsoft.com/office/powerpoint/2010/main" val="4200677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0C6F5-972B-495D-92D6-6FD1091CB89B}"/>
              </a:ext>
            </a:extLst>
          </p:cNvPr>
          <p:cNvSpPr>
            <a:spLocks noGrp="1"/>
          </p:cNvSpPr>
          <p:nvPr>
            <p:ph type="title"/>
          </p:nvPr>
        </p:nvSpPr>
        <p:spPr/>
        <p:txBody>
          <a:bodyPr>
            <a:normAutofit/>
          </a:bodyPr>
          <a:lstStyle/>
          <a:p>
            <a:r>
              <a:rPr lang="en-IN" sz="4000" dirty="0"/>
              <a:t>References</a:t>
            </a:r>
          </a:p>
        </p:txBody>
      </p:sp>
      <p:sp>
        <p:nvSpPr>
          <p:cNvPr id="3" name="Content Placeholder 2">
            <a:extLst>
              <a:ext uri="{FF2B5EF4-FFF2-40B4-BE49-F238E27FC236}">
                <a16:creationId xmlns:a16="http://schemas.microsoft.com/office/drawing/2014/main" id="{6843F492-B475-4686-9CA1-A7E16408AF7C}"/>
              </a:ext>
            </a:extLst>
          </p:cNvPr>
          <p:cNvSpPr>
            <a:spLocks noGrp="1"/>
          </p:cNvSpPr>
          <p:nvPr>
            <p:ph idx="1"/>
          </p:nvPr>
        </p:nvSpPr>
        <p:spPr/>
        <p:txBody>
          <a:bodyPr/>
          <a:lstStyle/>
          <a:p>
            <a:pPr marL="371475" indent="-371475">
              <a:lnSpc>
                <a:spcPct val="200000"/>
              </a:lnSpc>
              <a:buFont typeface="+mj-lt"/>
              <a:buAutoNum type="arabicPeriod"/>
            </a:pPr>
            <a:r>
              <a:rPr lang="en-IN" sz="2000" u="sng" dirty="0">
                <a:solidFill>
                  <a:schemeClr val="accent1"/>
                </a:solidFill>
              </a:rPr>
              <a:t>Django documentation: https://docs.djangoproject.com/en/5.1/</a:t>
            </a:r>
          </a:p>
          <a:p>
            <a:pPr marL="371475" indent="-371475">
              <a:lnSpc>
                <a:spcPct val="200000"/>
              </a:lnSpc>
              <a:buFont typeface="+mj-lt"/>
              <a:buAutoNum type="arabicPeriod"/>
            </a:pPr>
            <a:r>
              <a:rPr lang="en-IN" sz="2000" u="sng" dirty="0">
                <a:solidFill>
                  <a:schemeClr val="accent1"/>
                </a:solidFill>
              </a:rPr>
              <a:t>Stack overflow: https://stackoverflow.com/</a:t>
            </a:r>
          </a:p>
          <a:p>
            <a:pPr marL="371475" indent="-371475">
              <a:lnSpc>
                <a:spcPct val="200000"/>
              </a:lnSpc>
              <a:buFont typeface="+mj-lt"/>
              <a:buAutoNum type="arabicPeriod"/>
            </a:pPr>
            <a:r>
              <a:rPr lang="en-IN" sz="2000" u="sng" dirty="0" err="1">
                <a:solidFill>
                  <a:schemeClr val="accent1"/>
                </a:solidFill>
              </a:rPr>
              <a:t>Youtube</a:t>
            </a:r>
            <a:r>
              <a:rPr lang="en-IN" sz="2000" u="sng" dirty="0">
                <a:solidFill>
                  <a:schemeClr val="accent1"/>
                </a:solidFill>
              </a:rPr>
              <a:t>: https://youtube.com/</a:t>
            </a:r>
          </a:p>
          <a:p>
            <a:pPr marL="285750" indent="-285750"/>
            <a:endParaRPr lang="en-IN" b="0" i="0" u="sng" dirty="0">
              <a:solidFill>
                <a:srgbClr val="0070C0"/>
              </a:solidFill>
              <a:effectLst/>
              <a:latin typeface="Roboto" panose="02000000000000000000" pitchFamily="2" charset="0"/>
            </a:endParaRPr>
          </a:p>
        </p:txBody>
      </p:sp>
    </p:spTree>
    <p:extLst>
      <p:ext uri="{BB962C8B-B14F-4D97-AF65-F5344CB8AC3E}">
        <p14:creationId xmlns:p14="http://schemas.microsoft.com/office/powerpoint/2010/main" val="4039633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Thanks."/>
          <p:cNvSpPr txBox="1">
            <a:spLocks noGrp="1"/>
          </p:cNvSpPr>
          <p:nvPr>
            <p:ph type="title"/>
          </p:nvPr>
        </p:nvSpPr>
        <p:spPr>
          <a:xfrm>
            <a:off x="690251" y="2110884"/>
            <a:ext cx="10566400" cy="2324100"/>
          </a:xfrm>
          <a:prstGeom prst="rect">
            <a:avLst/>
          </a:prstGeom>
        </p:spPr>
        <p:txBody>
          <a:bodyPr>
            <a:normAutofit/>
          </a:bodyPr>
          <a:lstStyle/>
          <a:p>
            <a:pPr algn="ctr"/>
            <a:r>
              <a:rPr sz="4800" dirty="0">
                <a:solidFill>
                  <a:schemeClr val="accent1"/>
                </a:solidFill>
                <a:latin typeface="Algerian" panose="04020705040A02060702" pitchFamily="82" charset="0"/>
              </a:rPr>
              <a:t>Thank you </a:t>
            </a:r>
          </a:p>
        </p:txBody>
      </p:sp>
    </p:spTree>
    <p:extLst>
      <p:ext uri="{BB962C8B-B14F-4D97-AF65-F5344CB8AC3E}">
        <p14:creationId xmlns:p14="http://schemas.microsoft.com/office/powerpoint/2010/main" val="215043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30996"/>
            <a:ext cx="10972800" cy="4589585"/>
          </a:xfrm>
        </p:spPr>
        <p:txBody>
          <a:bodyPr vert="horz" lIns="0" tIns="0" rIns="0" bIns="0" rtlCol="0" anchor="ctr">
            <a:normAutofit/>
          </a:bodyPr>
          <a:lstStyle/>
          <a:p>
            <a:pPr marL="285750" indent="-285750"/>
            <a:r>
              <a:rPr lang="en-IN" sz="2000" dirty="0"/>
              <a:t>Our application provides the functionality for Canteen Management System,</a:t>
            </a:r>
            <a:endParaRPr lang="en-US" sz="2000" dirty="0"/>
          </a:p>
          <a:p>
            <a:pPr marL="285750" indent="-285750"/>
            <a:r>
              <a:rPr lang="en-US" sz="2000" dirty="0"/>
              <a:t>The application contains two roles : Admin and Employee</a:t>
            </a:r>
            <a:r>
              <a:rPr lang="en-US" sz="2000" b="1" dirty="0"/>
              <a:t> .</a:t>
            </a:r>
            <a:endParaRPr lang="en-US" sz="2000" dirty="0"/>
          </a:p>
          <a:p>
            <a:pPr marL="285750" indent="-285750"/>
            <a:r>
              <a:rPr lang="en-US" sz="2000" dirty="0"/>
              <a:t>The user need to provide credentials for login.</a:t>
            </a:r>
          </a:p>
          <a:p>
            <a:pPr marL="285750" indent="-285750"/>
            <a:r>
              <a:rPr lang="en-US" sz="2000" dirty="0"/>
              <a:t>User as Admin can add items to the item list, add items of the day, filter Employees, make purchase on behalf of Employee, add money to Employee’s wallet and delete Employee’s details.</a:t>
            </a:r>
          </a:p>
          <a:p>
            <a:pPr marL="285750" indent="-285750"/>
            <a:r>
              <a:rPr lang="en-US" sz="2000" dirty="0"/>
              <a:t>User as employee can view menu, view items of the day, view wallet balance, make purchase. </a:t>
            </a:r>
          </a:p>
          <a:p>
            <a:pPr marL="285750" indent="-285750"/>
            <a:endParaRPr lang="en-US" sz="2000" dirty="0"/>
          </a:p>
        </p:txBody>
      </p:sp>
      <p:sp>
        <p:nvSpPr>
          <p:cNvPr id="5" name="Title 4">
            <a:extLst>
              <a:ext uri="{FF2B5EF4-FFF2-40B4-BE49-F238E27FC236}">
                <a16:creationId xmlns:a16="http://schemas.microsoft.com/office/drawing/2014/main" id="{8E38CD68-9CAA-4C18-AD8C-FB75952DCA87}"/>
              </a:ext>
            </a:extLst>
          </p:cNvPr>
          <p:cNvSpPr>
            <a:spLocks noGrp="1"/>
          </p:cNvSpPr>
          <p:nvPr>
            <p:ph type="title"/>
          </p:nvPr>
        </p:nvSpPr>
        <p:spPr>
          <a:xfrm>
            <a:off x="801329" y="612058"/>
            <a:ext cx="10972800" cy="684212"/>
          </a:xfrm>
        </p:spPr>
        <p:txBody>
          <a:bodyPr>
            <a:normAutofit fontScale="90000"/>
          </a:bodyPr>
          <a:lstStyle/>
          <a:p>
            <a:r>
              <a:rPr lang="en-US" dirty="0"/>
              <a:t>Overview</a:t>
            </a:r>
          </a:p>
        </p:txBody>
      </p:sp>
    </p:spTree>
    <p:extLst>
      <p:ext uri="{BB962C8B-B14F-4D97-AF65-F5344CB8AC3E}">
        <p14:creationId xmlns:p14="http://schemas.microsoft.com/office/powerpoint/2010/main" val="320712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509415-15F3-4C90-BB7F-66F520F31ACE}"/>
              </a:ext>
            </a:extLst>
          </p:cNvPr>
          <p:cNvSpPr>
            <a:spLocks noGrp="1"/>
          </p:cNvSpPr>
          <p:nvPr>
            <p:ph type="title"/>
          </p:nvPr>
        </p:nvSpPr>
        <p:spPr>
          <a:xfrm>
            <a:off x="609600" y="626807"/>
            <a:ext cx="10972800" cy="684212"/>
          </a:xfrm>
        </p:spPr>
        <p:txBody>
          <a:bodyPr>
            <a:normAutofit fontScale="90000"/>
          </a:bodyPr>
          <a:lstStyle/>
          <a:p>
            <a:r>
              <a:rPr lang="en-US" dirty="0"/>
              <a:t>Technology Stack</a:t>
            </a:r>
          </a:p>
        </p:txBody>
      </p:sp>
      <p:graphicFrame>
        <p:nvGraphicFramePr>
          <p:cNvPr id="3" name="Table 4">
            <a:extLst>
              <a:ext uri="{FF2B5EF4-FFF2-40B4-BE49-F238E27FC236}">
                <a16:creationId xmlns:a16="http://schemas.microsoft.com/office/drawing/2014/main" id="{42E86B0D-A28C-4DE9-8A6E-EE2F09F1583C}"/>
              </a:ext>
            </a:extLst>
          </p:cNvPr>
          <p:cNvGraphicFramePr>
            <a:graphicFrameLocks noGrp="1"/>
          </p:cNvGraphicFramePr>
          <p:nvPr/>
        </p:nvGraphicFramePr>
        <p:xfrm>
          <a:off x="2502694" y="1861726"/>
          <a:ext cx="7186614" cy="3533563"/>
        </p:xfrm>
        <a:graphic>
          <a:graphicData uri="http://schemas.openxmlformats.org/drawingml/2006/table">
            <a:tbl>
              <a:tblPr firstRow="1" bandRow="1">
                <a:tableStyleId>{5C22544A-7EE6-4342-B048-85BDC9FD1C3A}</a:tableStyleId>
              </a:tblPr>
              <a:tblGrid>
                <a:gridCol w="773207">
                  <a:extLst>
                    <a:ext uri="{9D8B030D-6E8A-4147-A177-3AD203B41FA5}">
                      <a16:colId xmlns:a16="http://schemas.microsoft.com/office/drawing/2014/main" val="774602692"/>
                    </a:ext>
                  </a:extLst>
                </a:gridCol>
                <a:gridCol w="4017869">
                  <a:extLst>
                    <a:ext uri="{9D8B030D-6E8A-4147-A177-3AD203B41FA5}">
                      <a16:colId xmlns:a16="http://schemas.microsoft.com/office/drawing/2014/main" val="3432289281"/>
                    </a:ext>
                  </a:extLst>
                </a:gridCol>
                <a:gridCol w="2395538">
                  <a:extLst>
                    <a:ext uri="{9D8B030D-6E8A-4147-A177-3AD203B41FA5}">
                      <a16:colId xmlns:a16="http://schemas.microsoft.com/office/drawing/2014/main" val="3050917334"/>
                    </a:ext>
                  </a:extLst>
                </a:gridCol>
              </a:tblGrid>
              <a:tr h="508043">
                <a:tc>
                  <a:txBody>
                    <a:bodyPr/>
                    <a:lstStyle/>
                    <a:p>
                      <a:pPr algn="l"/>
                      <a:r>
                        <a:rPr lang="en-US" sz="1800" b="1" dirty="0"/>
                        <a:t>S.no</a:t>
                      </a:r>
                      <a:endParaRPr lang="en-IN" sz="1800" b="1" dirty="0">
                        <a:latin typeface="+mj-lt"/>
                      </a:endParaRPr>
                    </a:p>
                  </a:txBody>
                  <a:tcPr marL="45720" marR="45720" marT="22860" marB="22860"/>
                </a:tc>
                <a:tc>
                  <a:txBody>
                    <a:bodyPr/>
                    <a:lstStyle/>
                    <a:p>
                      <a:pPr algn="l"/>
                      <a:r>
                        <a:rPr lang="en-US" sz="1800" dirty="0"/>
                        <a:t>Technology</a:t>
                      </a:r>
                    </a:p>
                    <a:p>
                      <a:pPr algn="l"/>
                      <a:endParaRPr lang="en-IN" sz="900" dirty="0"/>
                    </a:p>
                  </a:txBody>
                  <a:tcPr marL="45720" marR="45720" marT="22860" marB="22860"/>
                </a:tc>
                <a:tc>
                  <a:txBody>
                    <a:bodyPr/>
                    <a:lstStyle/>
                    <a:p>
                      <a:pPr algn="l"/>
                      <a:r>
                        <a:rPr lang="en-US" sz="1800" dirty="0"/>
                        <a:t>Version</a:t>
                      </a:r>
                      <a:endParaRPr lang="en-IN" sz="1800" dirty="0"/>
                    </a:p>
                  </a:txBody>
                  <a:tcPr marL="45720" marR="45720" marT="22860" marB="22860"/>
                </a:tc>
                <a:extLst>
                  <a:ext uri="{0D108BD9-81ED-4DB2-BD59-A6C34878D82A}">
                    <a16:rowId xmlns:a16="http://schemas.microsoft.com/office/drawing/2014/main" val="1844792088"/>
                  </a:ext>
                </a:extLst>
              </a:tr>
              <a:tr h="599001">
                <a:tc>
                  <a:txBody>
                    <a:bodyPr/>
                    <a:lstStyle/>
                    <a:p>
                      <a:pPr algn="l"/>
                      <a:r>
                        <a:rPr lang="en-US" sz="1600" dirty="0"/>
                        <a:t>1.</a:t>
                      </a:r>
                      <a:endParaRPr lang="en-IN" sz="1600" dirty="0"/>
                    </a:p>
                  </a:txBody>
                  <a:tcPr marL="45720" marR="45720" marT="22860" marB="22860"/>
                </a:tc>
                <a:tc>
                  <a:txBody>
                    <a:bodyPr/>
                    <a:lstStyle/>
                    <a:p>
                      <a:pPr algn="l"/>
                      <a:r>
                        <a:rPr lang="en-US" sz="1600" dirty="0"/>
                        <a:t>Vs code</a:t>
                      </a:r>
                      <a:endParaRPr lang="en-IN" sz="1600" dirty="0"/>
                    </a:p>
                  </a:txBody>
                  <a:tcPr marL="45720" marR="45720" marT="22860" marB="22860"/>
                </a:tc>
                <a:tc>
                  <a:txBody>
                    <a:bodyPr/>
                    <a:lstStyle/>
                    <a:p>
                      <a:pPr algn="l"/>
                      <a:r>
                        <a:rPr lang="en-IN" sz="1600" dirty="0"/>
                        <a:t>1.82.0</a:t>
                      </a:r>
                    </a:p>
                  </a:txBody>
                  <a:tcPr marL="45720" marR="45720" marT="22860" marB="22860"/>
                </a:tc>
                <a:extLst>
                  <a:ext uri="{0D108BD9-81ED-4DB2-BD59-A6C34878D82A}">
                    <a16:rowId xmlns:a16="http://schemas.microsoft.com/office/drawing/2014/main" val="3836495177"/>
                  </a:ext>
                </a:extLst>
              </a:tr>
              <a:tr h="599001">
                <a:tc>
                  <a:txBody>
                    <a:bodyPr/>
                    <a:lstStyle/>
                    <a:p>
                      <a:pPr algn="l"/>
                      <a:r>
                        <a:rPr lang="en-US" sz="1600" dirty="0"/>
                        <a:t>2.</a:t>
                      </a:r>
                      <a:endParaRPr lang="en-IN" sz="1600" dirty="0"/>
                    </a:p>
                  </a:txBody>
                  <a:tcPr marL="45720" marR="45720" marT="22860" marB="22860"/>
                </a:tc>
                <a:tc>
                  <a:txBody>
                    <a:bodyPr/>
                    <a:lstStyle/>
                    <a:p>
                      <a:pPr algn="l"/>
                      <a:r>
                        <a:rPr lang="en-US" sz="1600" dirty="0"/>
                        <a:t>Python</a:t>
                      </a:r>
                      <a:endParaRPr lang="en-IN" sz="1600" dirty="0"/>
                    </a:p>
                  </a:txBody>
                  <a:tcPr marL="45720" marR="45720" marT="22860" marB="22860"/>
                </a:tc>
                <a:tc>
                  <a:txBody>
                    <a:bodyPr/>
                    <a:lstStyle/>
                    <a:p>
                      <a:pPr algn="l"/>
                      <a:r>
                        <a:rPr lang="en-US" sz="1600" dirty="0"/>
                        <a:t>3.12.0</a:t>
                      </a:r>
                    </a:p>
                    <a:p>
                      <a:pPr algn="l"/>
                      <a:endParaRPr lang="en-IN" sz="1600" dirty="0"/>
                    </a:p>
                  </a:txBody>
                  <a:tcPr marL="45720" marR="45720" marT="22860" marB="22860"/>
                </a:tc>
                <a:extLst>
                  <a:ext uri="{0D108BD9-81ED-4DB2-BD59-A6C34878D82A}">
                    <a16:rowId xmlns:a16="http://schemas.microsoft.com/office/drawing/2014/main" val="1690674663"/>
                  </a:ext>
                </a:extLst>
              </a:tr>
              <a:tr h="599001">
                <a:tc>
                  <a:txBody>
                    <a:bodyPr/>
                    <a:lstStyle/>
                    <a:p>
                      <a:pPr algn="l"/>
                      <a:r>
                        <a:rPr lang="en-US" sz="1600" dirty="0"/>
                        <a:t>3.</a:t>
                      </a:r>
                      <a:endParaRPr lang="en-IN" sz="1600" dirty="0"/>
                    </a:p>
                  </a:txBody>
                  <a:tcPr marL="45720" marR="45720" marT="22860" marB="22860"/>
                </a:tc>
                <a:tc>
                  <a:txBody>
                    <a:bodyPr/>
                    <a:lstStyle/>
                    <a:p>
                      <a:pPr algn="l"/>
                      <a:r>
                        <a:rPr lang="en-US" sz="1600" dirty="0"/>
                        <a:t>Pip</a:t>
                      </a:r>
                      <a:endParaRPr lang="en-IN" sz="1600" dirty="0"/>
                    </a:p>
                  </a:txBody>
                  <a:tcPr marL="45720" marR="45720" marT="22860" marB="22860"/>
                </a:tc>
                <a:tc>
                  <a:txBody>
                    <a:bodyPr/>
                    <a:lstStyle/>
                    <a:p>
                      <a:pPr algn="l"/>
                      <a:r>
                        <a:rPr lang="en-US" sz="1600" dirty="0"/>
                        <a:t>23.2.1</a:t>
                      </a:r>
                    </a:p>
                  </a:txBody>
                  <a:tcPr marL="45720" marR="45720" marT="22860" marB="22860"/>
                </a:tc>
                <a:extLst>
                  <a:ext uri="{0D108BD9-81ED-4DB2-BD59-A6C34878D82A}">
                    <a16:rowId xmlns:a16="http://schemas.microsoft.com/office/drawing/2014/main" val="1719435795"/>
                  </a:ext>
                </a:extLst>
              </a:tr>
              <a:tr h="629516">
                <a:tc>
                  <a:txBody>
                    <a:bodyPr/>
                    <a:lstStyle/>
                    <a:p>
                      <a:pPr algn="l"/>
                      <a:r>
                        <a:rPr lang="en-US" sz="1600" dirty="0"/>
                        <a:t>4.</a:t>
                      </a:r>
                      <a:endParaRPr lang="en-IN" sz="1600" dirty="0"/>
                    </a:p>
                  </a:txBody>
                  <a:tcPr marL="45720" marR="45720" marT="22860" marB="22860"/>
                </a:tc>
                <a:tc>
                  <a:txBody>
                    <a:bodyPr/>
                    <a:lstStyle/>
                    <a:p>
                      <a:pPr algn="l"/>
                      <a:r>
                        <a:rPr lang="en-US" sz="1600" dirty="0"/>
                        <a:t>Django</a:t>
                      </a:r>
                      <a:endParaRPr lang="en-IN" sz="1600" dirty="0"/>
                    </a:p>
                  </a:txBody>
                  <a:tcPr marL="45720" marR="45720" marT="22860" marB="22860"/>
                </a:tc>
                <a:tc>
                  <a:txBody>
                    <a:bodyPr/>
                    <a:lstStyle/>
                    <a:p>
                      <a:pPr algn="l"/>
                      <a:r>
                        <a:rPr lang="en-US" sz="1600" dirty="0"/>
                        <a:t>5.1.1</a:t>
                      </a:r>
                      <a:endParaRPr lang="en-IN" sz="1600" dirty="0"/>
                    </a:p>
                  </a:txBody>
                  <a:tcPr marL="45720" marR="45720" marT="22860" marB="22860"/>
                </a:tc>
                <a:extLst>
                  <a:ext uri="{0D108BD9-81ED-4DB2-BD59-A6C34878D82A}">
                    <a16:rowId xmlns:a16="http://schemas.microsoft.com/office/drawing/2014/main" val="330713805"/>
                  </a:ext>
                </a:extLst>
              </a:tr>
              <a:tr h="599001">
                <a:tc>
                  <a:txBody>
                    <a:bodyPr/>
                    <a:lstStyle/>
                    <a:p>
                      <a:pPr algn="l"/>
                      <a:r>
                        <a:rPr lang="en-US" sz="1600" dirty="0"/>
                        <a:t>5.</a:t>
                      </a:r>
                      <a:endParaRPr lang="en-IN" sz="1600" dirty="0"/>
                    </a:p>
                  </a:txBody>
                  <a:tcPr marL="45720" marR="45720" marT="22860" marB="22860"/>
                </a:tc>
                <a:tc>
                  <a:txBody>
                    <a:bodyPr/>
                    <a:lstStyle/>
                    <a:p>
                      <a:pPr marL="0" marR="0" lvl="0" indent="0" algn="l" defTabSz="825500" rtl="0" eaLnBrk="1" fontAlgn="auto" latinLnBrk="0" hangingPunct="1">
                        <a:lnSpc>
                          <a:spcPct val="100000"/>
                        </a:lnSpc>
                        <a:spcBef>
                          <a:spcPts val="0"/>
                        </a:spcBef>
                        <a:spcAft>
                          <a:spcPts val="0"/>
                        </a:spcAft>
                        <a:buClrTx/>
                        <a:buSzTx/>
                        <a:buFontTx/>
                        <a:buNone/>
                        <a:tabLst/>
                        <a:defRPr/>
                      </a:pPr>
                      <a:r>
                        <a:rPr lang="en-US" sz="1600" dirty="0"/>
                        <a:t>SQLite3</a:t>
                      </a:r>
                      <a:endParaRPr lang="en-IN" sz="1600" dirty="0"/>
                    </a:p>
                  </a:txBody>
                  <a:tcPr marL="45720" marR="45720" marT="22860" marB="22860"/>
                </a:tc>
                <a:tc>
                  <a:txBody>
                    <a:bodyPr/>
                    <a:lstStyle/>
                    <a:p>
                      <a:pPr algn="l"/>
                      <a:r>
                        <a:rPr lang="en-IN" sz="1600" dirty="0"/>
                        <a:t>3.43</a:t>
                      </a:r>
                    </a:p>
                  </a:txBody>
                  <a:tcPr marL="45720" marR="45720" marT="22860" marB="22860"/>
                </a:tc>
                <a:extLst>
                  <a:ext uri="{0D108BD9-81ED-4DB2-BD59-A6C34878D82A}">
                    <a16:rowId xmlns:a16="http://schemas.microsoft.com/office/drawing/2014/main" val="667436612"/>
                  </a:ext>
                </a:extLst>
              </a:tr>
            </a:tbl>
          </a:graphicData>
        </a:graphic>
      </p:graphicFrame>
    </p:spTree>
    <p:extLst>
      <p:ext uri="{BB962C8B-B14F-4D97-AF65-F5344CB8AC3E}">
        <p14:creationId xmlns:p14="http://schemas.microsoft.com/office/powerpoint/2010/main" val="217569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01FAF-E07D-4A87-8F93-175CF35683CF}"/>
              </a:ext>
            </a:extLst>
          </p:cNvPr>
          <p:cNvSpPr>
            <a:spLocks noGrp="1"/>
          </p:cNvSpPr>
          <p:nvPr>
            <p:ph type="title"/>
          </p:nvPr>
        </p:nvSpPr>
        <p:spPr>
          <a:xfrm>
            <a:off x="289560" y="444013"/>
            <a:ext cx="10972800" cy="684212"/>
          </a:xfrm>
        </p:spPr>
        <p:txBody>
          <a:bodyPr>
            <a:normAutofit fontScale="90000"/>
          </a:bodyPr>
          <a:lstStyle/>
          <a:p>
            <a:r>
              <a:rPr lang="en-US" dirty="0"/>
              <a:t>Login Flowchart</a:t>
            </a:r>
            <a:endParaRPr lang="en-IN" dirty="0"/>
          </a:p>
        </p:txBody>
      </p:sp>
      <p:pic>
        <p:nvPicPr>
          <p:cNvPr id="10" name="Content Placeholder 9" descr="Login Process Flowchart">
            <a:extLst>
              <a:ext uri="{FF2B5EF4-FFF2-40B4-BE49-F238E27FC236}">
                <a16:creationId xmlns:a16="http://schemas.microsoft.com/office/drawing/2014/main" id="{199359C9-BAD2-F3EC-3810-DE53278B24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0483" y="1252135"/>
            <a:ext cx="9145290" cy="4477640"/>
          </a:xfrm>
        </p:spPr>
      </p:pic>
    </p:spTree>
    <p:extLst>
      <p:ext uri="{BB962C8B-B14F-4D97-AF65-F5344CB8AC3E}">
        <p14:creationId xmlns:p14="http://schemas.microsoft.com/office/powerpoint/2010/main" val="393765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B2E835-28AB-492A-9670-39FCE3470557}"/>
              </a:ext>
            </a:extLst>
          </p:cNvPr>
          <p:cNvSpPr>
            <a:spLocks noGrp="1"/>
          </p:cNvSpPr>
          <p:nvPr>
            <p:ph type="title"/>
          </p:nvPr>
        </p:nvSpPr>
        <p:spPr>
          <a:xfrm>
            <a:off x="180294" y="2512290"/>
            <a:ext cx="4622615" cy="1325563"/>
          </a:xfrm>
        </p:spPr>
        <p:txBody>
          <a:bodyPr>
            <a:normAutofit/>
          </a:bodyPr>
          <a:lstStyle/>
          <a:p>
            <a:r>
              <a:rPr lang="en-US" sz="4000" dirty="0"/>
              <a:t>Admin  Flowchart</a:t>
            </a:r>
          </a:p>
        </p:txBody>
      </p:sp>
      <p:pic>
        <p:nvPicPr>
          <p:cNvPr id="3073" name="Picture 1">
            <a:extLst>
              <a:ext uri="{FF2B5EF4-FFF2-40B4-BE49-F238E27FC236}">
                <a16:creationId xmlns:a16="http://schemas.microsoft.com/office/drawing/2014/main" id="{A5ED7212-C332-4141-CF0C-D4A75397E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059" y="1005176"/>
            <a:ext cx="7013643" cy="545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209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D8E3C096-FB05-FC7C-54FD-EE323C19C0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9928" y="1055615"/>
            <a:ext cx="6741463" cy="5009020"/>
          </a:xfrm>
        </p:spPr>
      </p:pic>
      <p:sp>
        <p:nvSpPr>
          <p:cNvPr id="2" name="Title 1">
            <a:extLst>
              <a:ext uri="{FF2B5EF4-FFF2-40B4-BE49-F238E27FC236}">
                <a16:creationId xmlns:a16="http://schemas.microsoft.com/office/drawing/2014/main" id="{2E313953-D31F-9ADC-3B6A-A40BA6DD6098}"/>
              </a:ext>
            </a:extLst>
          </p:cNvPr>
          <p:cNvSpPr>
            <a:spLocks noGrp="1"/>
          </p:cNvSpPr>
          <p:nvPr>
            <p:ph type="title"/>
          </p:nvPr>
        </p:nvSpPr>
        <p:spPr>
          <a:xfrm>
            <a:off x="616528" y="2766218"/>
            <a:ext cx="4343400" cy="1325563"/>
          </a:xfrm>
        </p:spPr>
        <p:txBody>
          <a:bodyPr/>
          <a:lstStyle/>
          <a:p>
            <a:r>
              <a:rPr lang="en-US" dirty="0"/>
              <a:t>Employee Flowchart</a:t>
            </a:r>
          </a:p>
        </p:txBody>
      </p:sp>
    </p:spTree>
    <p:extLst>
      <p:ext uri="{BB962C8B-B14F-4D97-AF65-F5344CB8AC3E}">
        <p14:creationId xmlns:p14="http://schemas.microsoft.com/office/powerpoint/2010/main" val="140005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A1E43-E66E-4A2B-AEDC-810B29C34BA9}"/>
              </a:ext>
            </a:extLst>
          </p:cNvPr>
          <p:cNvSpPr>
            <a:spLocks noGrp="1"/>
          </p:cNvSpPr>
          <p:nvPr>
            <p:ph type="title"/>
          </p:nvPr>
        </p:nvSpPr>
        <p:spPr>
          <a:xfrm>
            <a:off x="643467" y="685800"/>
            <a:ext cx="10972800" cy="684212"/>
          </a:xfrm>
        </p:spPr>
        <p:txBody>
          <a:bodyPr>
            <a:normAutofit fontScale="90000"/>
          </a:bodyPr>
          <a:lstStyle/>
          <a:p>
            <a:r>
              <a:rPr lang="en-US" dirty="0"/>
              <a:t>Login Operation DFD</a:t>
            </a:r>
          </a:p>
        </p:txBody>
      </p:sp>
      <p:pic>
        <p:nvPicPr>
          <p:cNvPr id="3" name="Picture 2">
            <a:extLst>
              <a:ext uri="{FF2B5EF4-FFF2-40B4-BE49-F238E27FC236}">
                <a16:creationId xmlns:a16="http://schemas.microsoft.com/office/drawing/2014/main" id="{E319301D-958D-C4B6-1969-BC57B0BC1D0F}"/>
              </a:ext>
            </a:extLst>
          </p:cNvPr>
          <p:cNvPicPr>
            <a:picLocks noChangeAspect="1"/>
          </p:cNvPicPr>
          <p:nvPr/>
        </p:nvPicPr>
        <p:blipFill rotWithShape="1">
          <a:blip r:embed="rId2"/>
          <a:srcRect r="3283" b="6643"/>
          <a:stretch/>
        </p:blipFill>
        <p:spPr>
          <a:xfrm>
            <a:off x="2350089" y="2507047"/>
            <a:ext cx="8024002" cy="1168907"/>
          </a:xfrm>
          <a:prstGeom prst="rect">
            <a:avLst/>
          </a:prstGeom>
        </p:spPr>
      </p:pic>
    </p:spTree>
    <p:extLst>
      <p:ext uri="{BB962C8B-B14F-4D97-AF65-F5344CB8AC3E}">
        <p14:creationId xmlns:p14="http://schemas.microsoft.com/office/powerpoint/2010/main" val="2090785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BA1E43-E66E-4A2B-AEDC-810B29C34BA9}"/>
              </a:ext>
            </a:extLst>
          </p:cNvPr>
          <p:cNvSpPr>
            <a:spLocks noGrp="1"/>
          </p:cNvSpPr>
          <p:nvPr>
            <p:ph type="title"/>
          </p:nvPr>
        </p:nvSpPr>
        <p:spPr>
          <a:xfrm>
            <a:off x="504922" y="3170382"/>
            <a:ext cx="4824168" cy="684212"/>
          </a:xfrm>
        </p:spPr>
        <p:txBody>
          <a:bodyPr>
            <a:normAutofit fontScale="90000"/>
          </a:bodyPr>
          <a:lstStyle/>
          <a:p>
            <a:r>
              <a:rPr lang="en-US" dirty="0"/>
              <a:t>Admin Operations  DFD</a:t>
            </a:r>
          </a:p>
        </p:txBody>
      </p:sp>
      <p:pic>
        <p:nvPicPr>
          <p:cNvPr id="2049" name="Picture 1">
            <a:extLst>
              <a:ext uri="{FF2B5EF4-FFF2-40B4-BE49-F238E27FC236}">
                <a16:creationId xmlns:a16="http://schemas.microsoft.com/office/drawing/2014/main" id="{B3250182-52A7-B081-8A75-9D61BA6409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6"/>
          <a:stretch/>
        </p:blipFill>
        <p:spPr bwMode="auto">
          <a:xfrm>
            <a:off x="5467635" y="282844"/>
            <a:ext cx="6293796" cy="629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85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a0cc6b9-78f4-481f-bdfc-3f245de1b93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1BFEB25A56C647B05479018246B1C8" ma:contentTypeVersion="14" ma:contentTypeDescription="Create a new document." ma:contentTypeScope="" ma:versionID="a89b9212b49cf81fb2d2c9df51d07e00">
  <xsd:schema xmlns:xsd="http://www.w3.org/2001/XMLSchema" xmlns:xs="http://www.w3.org/2001/XMLSchema" xmlns:p="http://schemas.microsoft.com/office/2006/metadata/properties" xmlns:ns3="6a0cc6b9-78f4-481f-bdfc-3f245de1b93d" xmlns:ns4="3c2490cc-928a-4ed7-9692-bd92036f376a" targetNamespace="http://schemas.microsoft.com/office/2006/metadata/properties" ma:root="true" ma:fieldsID="1d5f6d13ee2cad1b15aad9ed4cdc12ff" ns3:_="" ns4:_="">
    <xsd:import namespace="6a0cc6b9-78f4-481f-bdfc-3f245de1b93d"/>
    <xsd:import namespace="3c2490cc-928a-4ed7-9692-bd92036f376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GenerationTime" minOccurs="0"/>
                <xsd:element ref="ns3:MediaServiceEventHashCode" minOccurs="0"/>
                <xsd:element ref="ns3:MediaServiceOCR" minOccurs="0"/>
                <xsd:element ref="ns3:MediaServiceDateTaken"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a0cc6b9-78f4-481f-bdfc-3f245de1b93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descriptio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c2490cc-928a-4ed7-9692-bd92036f37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E580C7-C1E9-49CF-ACB3-992CFB28D612}">
  <ds:schemaRefs>
    <ds:schemaRef ds:uri="http://schemas.microsoft.com/sharepoint/v3/contenttype/forms"/>
  </ds:schemaRefs>
</ds:datastoreItem>
</file>

<file path=customXml/itemProps2.xml><?xml version="1.0" encoding="utf-8"?>
<ds:datastoreItem xmlns:ds="http://schemas.openxmlformats.org/officeDocument/2006/customXml" ds:itemID="{5EB8C5E6-84B2-4DC6-94C7-EA32255381DE}">
  <ds:schemaRefs>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3c2490cc-928a-4ed7-9692-bd92036f376a"/>
    <ds:schemaRef ds:uri="6a0cc6b9-78f4-481f-bdfc-3f245de1b93d"/>
  </ds:schemaRefs>
</ds:datastoreItem>
</file>

<file path=customXml/itemProps3.xml><?xml version="1.0" encoding="utf-8"?>
<ds:datastoreItem xmlns:ds="http://schemas.openxmlformats.org/officeDocument/2006/customXml" ds:itemID="{6653BA05-A6EB-40C5-84A9-F2FE4D0014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a0cc6b9-78f4-481f-bdfc-3f245de1b93d"/>
    <ds:schemaRef ds:uri="3c2490cc-928a-4ed7-9692-bd92036f37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TotalTime>
  <Words>280</Words>
  <Application>Microsoft Office PowerPoint</Application>
  <PresentationFormat>Widescreen</PresentationFormat>
  <Paragraphs>68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Algerian</vt:lpstr>
      <vt:lpstr>Aptos</vt:lpstr>
      <vt:lpstr>Aptos Display</vt:lpstr>
      <vt:lpstr>Arial</vt:lpstr>
      <vt:lpstr>Roboto</vt:lpstr>
      <vt:lpstr>Office Theme</vt:lpstr>
      <vt:lpstr>PowerPoint Presentation</vt:lpstr>
      <vt:lpstr>Agenda</vt:lpstr>
      <vt:lpstr>Overview</vt:lpstr>
      <vt:lpstr>Technology Stack</vt:lpstr>
      <vt:lpstr>Login Flowchart</vt:lpstr>
      <vt:lpstr>Admin  Flowchart</vt:lpstr>
      <vt:lpstr>Employee Flowchart</vt:lpstr>
      <vt:lpstr>Login Operation DFD</vt:lpstr>
      <vt:lpstr>Admin Operations  DFD</vt:lpstr>
      <vt:lpstr>Employee Operations DFD</vt:lpstr>
      <vt:lpstr>Topics Covered</vt:lpstr>
      <vt:lpstr>Home page Screenshot</vt:lpstr>
      <vt:lpstr>Login page Screenshot</vt:lpstr>
      <vt:lpstr>Employee Portal and Employee Info(Admin)</vt:lpstr>
      <vt:lpstr>Edit employee details(Admin)</vt:lpstr>
      <vt:lpstr>Add new user Modal Screenshot(Admin)</vt:lpstr>
      <vt:lpstr>Items portal(Admin)</vt:lpstr>
      <vt:lpstr>View Purchase History Modal Screenshot(Admin)</vt:lpstr>
      <vt:lpstr>Employee Portal(Employee)</vt:lpstr>
      <vt:lpstr>Make Purchase and purchase history(Employee)</vt:lpstr>
      <vt:lpstr>Items portal(Employee)</vt:lpstr>
      <vt:lpstr>Django admin portal</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Negi</dc:creator>
  <cp:lastModifiedBy>Sakshi Negi</cp:lastModifiedBy>
  <cp:revision>2</cp:revision>
  <dcterms:created xsi:type="dcterms:W3CDTF">2024-09-16T12:17:54Z</dcterms:created>
  <dcterms:modified xsi:type="dcterms:W3CDTF">2025-03-06T21:19:05Z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0x010100E21BFEB25A56C647B05479018246B1C8</vt:lpwstr>
  </property>
</Properties>
</file>