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1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75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9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8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9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27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3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2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52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B0D0-5AB6-410B-9714-727F2D08EE80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D4E9-DEDF-4C45-8264-2BB3533C9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1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-695325"/>
            <a:ext cx="11372850" cy="82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2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 descr="ãcmoney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93" y="3044031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22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吳家齊</dc:creator>
  <cp:lastModifiedBy>吳家齊</cp:lastModifiedBy>
  <cp:revision>3</cp:revision>
  <dcterms:created xsi:type="dcterms:W3CDTF">2018-03-13T01:08:00Z</dcterms:created>
  <dcterms:modified xsi:type="dcterms:W3CDTF">2018-03-13T09:39:27Z</dcterms:modified>
</cp:coreProperties>
</file>