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8775-50D1-4E2D-A348-4B96994E6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E0B760-46FF-4803-8706-79D3073C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BEB1E-16E5-4C8C-86AA-C7D8CBBE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C5C93-FEEC-4EB0-989B-427E7D8E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24A73-2A45-4379-9DD0-84ACB35D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AD67F-F41E-4C7D-9C0F-4D7779B8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91CAB-D4B2-45EF-8F56-37BCE7D21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F8A52-4C25-402A-AD46-4D658295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6B219-A0D0-4F21-A2EF-1BF29E1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DC386-A614-49AE-BD4C-5DB7210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7C719-EF9B-4CC9-A66B-F0070375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EC7DE-DD57-432E-BA27-A683A9F7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E12B5-B199-4716-89AB-B5F560A3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5BE66-160D-4FFF-870F-016F97C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37330-9EA3-41EB-8350-55A732A7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1FEA-F925-4B86-8264-DDB72B6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EB748-470C-4A70-A454-0B52EA57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F21E8-B2FE-4503-8A07-DD74CA89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8DDF4-B676-4257-A39E-E04AA643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B2398-BEB4-4C53-B36C-F45B1EB8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B7BD-0C33-4C6E-A5C8-8CE67F94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DC9CD-1FBD-4D07-B98A-344DFD58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33BBD-E17A-4821-A577-FDD0BD4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C59C7-C657-43FD-8F35-39B69209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2AC13-59BD-4BDE-8EF7-140D78D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E5D3-F49D-4C4C-9D2E-C521B23F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E0962-FB2D-4D43-B3AC-914B9D8BF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84052-F7FF-40F8-8BE8-D8EADD475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DFEC8-983E-4766-8D3D-398B1F2C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C118B-8841-41C5-8D1E-BB98F02A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1065-5E74-4A93-A920-0E73A861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1E07C-684B-45AB-A7ED-25054D08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E3DB5-D162-4F5A-86AF-2B1783DC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7F3C8-BE4A-4443-A2B6-F4053D99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32D97-5D36-4E26-95F9-D0A1AE4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445856-5052-4A00-A654-5A9DD50AD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DE3E29-E93A-403A-8EB1-F4337671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CCAA0-5D18-49AD-BA99-ECF5D7A1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6C7519-5194-4015-8DE2-5D32ED70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4139-24AB-4F27-9BD4-B5433CE3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1DA749-F4C0-413E-BF8A-8D37368B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CA04A-C7DE-4EB7-B74A-C5CC49E0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06397-6599-40CC-946D-55146BF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8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E6A757-1655-4F19-AAD8-242BDF8D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98FE3-A1F3-45D0-9192-A483846C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D5137-1A5A-41AD-A844-18E8ABA8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6349-1B5D-4101-ABD4-CE790583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92C70-7DA7-48EA-A118-A2E39C0E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B7C65-38B5-4964-93EC-77EAE7DE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B5A88-F4FD-44ED-A3C3-458E0E3D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59918-60C3-4250-A517-BA899699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7E023-6A5D-44D4-9026-5938C3BD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04EB7-6501-41C4-A623-8849CA82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251417-4527-4822-8FFE-752521878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D8BF4-39A8-4431-90D1-99C2B40C4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7145D-4CCA-4C3D-AC38-9BC537DF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CD4C0-A8C6-40E0-A747-92981DF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00102-2E4C-4C9E-ADAB-08CCAB9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7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9C8A1-BD45-4349-B394-B354713E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19799-7DCE-42AB-B413-5E5A4A91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353A-248F-49E0-B7EF-580B49E50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AF48-290F-4574-BDE1-0B9605BC81F9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40C27-6359-44C5-93AD-9B10440F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EDA1-0E97-4A3F-9EF5-70FE2F30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B5B4-02A2-46A8-8A64-D0A71110F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733" y="2658534"/>
            <a:ext cx="9144000" cy="218069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디자인 색상은 </a:t>
            </a:r>
            <a:r>
              <a:rPr lang="ko-KR" altLang="en-US" sz="2000" dirty="0" err="1"/>
              <a:t>다크로</a:t>
            </a:r>
            <a:r>
              <a:rPr lang="ko-KR" altLang="en-US" sz="2000" dirty="0"/>
              <a:t> 부탁 드립니다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관제사 휴식 및 종료 등록을 관제일지 등록 페이지에서 </a:t>
            </a:r>
            <a:r>
              <a:rPr lang="ko-KR" altLang="en-US" sz="2000" dirty="0" err="1"/>
              <a:t>할수</a:t>
            </a:r>
            <a:r>
              <a:rPr lang="ko-KR" altLang="en-US" sz="2000" dirty="0"/>
              <a:t> 있게 진행</a:t>
            </a:r>
            <a:r>
              <a:rPr lang="en-US" altLang="ko-KR" sz="1100" dirty="0"/>
              <a:t>(2</a:t>
            </a:r>
            <a:r>
              <a:rPr lang="ko-KR" altLang="en-US" sz="1100" dirty="0"/>
              <a:t>번 페이지 참고</a:t>
            </a:r>
            <a:r>
              <a:rPr lang="en-US" altLang="ko-KR" sz="11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관제사 휴식 및 종료 표기를 </a:t>
            </a:r>
            <a:r>
              <a:rPr lang="ko-KR" altLang="en-US" sz="2000" dirty="0" err="1"/>
              <a:t>전자결재란에</a:t>
            </a:r>
            <a:r>
              <a:rPr lang="ko-KR" altLang="en-US" sz="2000" dirty="0"/>
              <a:t> 관제일지에 표시되게 진행</a:t>
            </a:r>
            <a:r>
              <a:rPr lang="en-US" altLang="ko-KR" sz="1100" dirty="0"/>
              <a:t>(3</a:t>
            </a:r>
            <a:r>
              <a:rPr lang="ko-KR" altLang="en-US" sz="1100" dirty="0"/>
              <a:t>번 페이지 참고</a:t>
            </a:r>
            <a:r>
              <a:rPr lang="en-US" altLang="ko-KR" sz="11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4. </a:t>
            </a:r>
            <a:r>
              <a:rPr lang="ko-KR" altLang="en-US" sz="2000" dirty="0"/>
              <a:t>관제사가 모든 등록 건에 대해 시간설정을 수정 못하게 진행 </a:t>
            </a:r>
            <a:r>
              <a:rPr lang="en-US" altLang="ko-KR" sz="1100" dirty="0"/>
              <a:t>(4</a:t>
            </a:r>
            <a:r>
              <a:rPr lang="ko-KR" altLang="en-US" sz="1100" dirty="0"/>
              <a:t>번 페이지 참고</a:t>
            </a:r>
            <a:r>
              <a:rPr lang="en-US" altLang="ko-KR" sz="11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5. </a:t>
            </a:r>
            <a:r>
              <a:rPr lang="ko-KR" altLang="en-US" sz="2000" dirty="0"/>
              <a:t>관제일지에 </a:t>
            </a:r>
            <a:r>
              <a:rPr lang="ko-KR" altLang="en-US" sz="2000" dirty="0" err="1"/>
              <a:t>등록시</a:t>
            </a:r>
            <a:r>
              <a:rPr lang="en-US" altLang="ko-KR" sz="2000" dirty="0"/>
              <a:t>(</a:t>
            </a:r>
            <a:r>
              <a:rPr lang="ko-KR" altLang="en-US" sz="2000" dirty="0"/>
              <a:t>휴식 및 종료 포함</a:t>
            </a:r>
            <a:r>
              <a:rPr lang="en-US" altLang="ko-KR" sz="2000" dirty="0"/>
              <a:t>) </a:t>
            </a:r>
            <a:r>
              <a:rPr lang="ko-KR" altLang="en-US" sz="2000" dirty="0"/>
              <a:t>시간이 정렬되게</a:t>
            </a:r>
            <a:r>
              <a:rPr lang="en-US" altLang="ko-KR" sz="2000" dirty="0"/>
              <a:t> </a:t>
            </a:r>
            <a:r>
              <a:rPr lang="en-US" altLang="ko-KR" sz="1100" dirty="0"/>
              <a:t>(5</a:t>
            </a:r>
            <a:r>
              <a:rPr lang="ko-KR" altLang="en-US" sz="1100" dirty="0"/>
              <a:t>번 페이지 참고</a:t>
            </a:r>
            <a:r>
              <a:rPr lang="en-US" altLang="ko-KR" sz="11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예</a:t>
            </a:r>
            <a:r>
              <a:rPr lang="en-US" altLang="ko-KR" sz="2000" dirty="0"/>
              <a:t>1) </a:t>
            </a:r>
            <a:r>
              <a:rPr lang="ko-KR" altLang="en-US" sz="2000" dirty="0"/>
              <a:t>최초 등록 시간을 맨 위부터 표기되게 </a:t>
            </a:r>
            <a:br>
              <a:rPr lang="en-US" altLang="ko-KR" sz="2000" dirty="0"/>
            </a:br>
            <a:r>
              <a:rPr lang="en-US" altLang="ko-KR" sz="2000" dirty="0"/>
              <a:t>6. </a:t>
            </a:r>
            <a:r>
              <a:rPr lang="ko-KR" altLang="en-US" sz="2000" dirty="0"/>
              <a:t>관제건수를 월별로 </a:t>
            </a:r>
            <a:r>
              <a:rPr lang="ko-KR" altLang="en-US" sz="2000" dirty="0" err="1"/>
              <a:t>대쉬보드</a:t>
            </a:r>
            <a:r>
              <a:rPr lang="ko-KR" altLang="en-US" sz="2000" dirty="0"/>
              <a:t> 화면에 표시 최대 </a:t>
            </a:r>
            <a:r>
              <a:rPr lang="en-US" altLang="ko-KR" sz="2000" dirty="0"/>
              <a:t>1</a:t>
            </a:r>
            <a:r>
              <a:rPr lang="ko-KR" altLang="en-US" sz="2000" dirty="0"/>
              <a:t>년 치 검색 가능 하게</a:t>
            </a:r>
            <a:r>
              <a:rPr lang="en-US" altLang="ko-KR" sz="2000" dirty="0"/>
              <a:t> </a:t>
            </a:r>
            <a:r>
              <a:rPr lang="en-US" altLang="ko-KR" sz="1100" dirty="0"/>
              <a:t>(6</a:t>
            </a:r>
            <a:r>
              <a:rPr lang="ko-KR" altLang="en-US" sz="1100" dirty="0"/>
              <a:t>번 페이지 참고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A3EB76-22DE-4D4A-BD87-B9D92DD68F4E}"/>
              </a:ext>
            </a:extLst>
          </p:cNvPr>
          <p:cNvSpPr txBox="1">
            <a:spLocks/>
          </p:cNvSpPr>
          <p:nvPr/>
        </p:nvSpPr>
        <p:spPr>
          <a:xfrm>
            <a:off x="1659466" y="477840"/>
            <a:ext cx="9144000" cy="1647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자원관리시스템 개발 요청 사항</a:t>
            </a:r>
          </a:p>
        </p:txBody>
      </p:sp>
    </p:spTree>
    <p:extLst>
      <p:ext uri="{BB962C8B-B14F-4D97-AF65-F5344CB8AC3E}">
        <p14:creationId xmlns:p14="http://schemas.microsoft.com/office/powerpoint/2010/main" val="30807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3945466"/>
            <a:ext cx="7179733" cy="948267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AF5AAC-D8B9-4167-A6F9-D5D4EA67FC1B}"/>
              </a:ext>
            </a:extLst>
          </p:cNvPr>
          <p:cNvSpPr txBox="1">
            <a:spLocks/>
          </p:cNvSpPr>
          <p:nvPr/>
        </p:nvSpPr>
        <p:spPr>
          <a:xfrm>
            <a:off x="2269066" y="1303865"/>
            <a:ext cx="3352801" cy="94826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>
                <a:solidFill>
                  <a:srgbClr val="FF0000"/>
                </a:solidFill>
              </a:rPr>
              <a:t>휴식 및 종료 표시되게</a:t>
            </a:r>
            <a:br>
              <a:rPr lang="en-US" altLang="ko-KR" sz="200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B8023-5B36-4AAE-AFFA-E9A7A2E0B779}"/>
              </a:ext>
            </a:extLst>
          </p:cNvPr>
          <p:cNvCxnSpPr>
            <a:cxnSpLocks/>
          </p:cNvCxnSpPr>
          <p:nvPr/>
        </p:nvCxnSpPr>
        <p:spPr>
          <a:xfrm flipH="1" flipV="1">
            <a:off x="3945466" y="2252132"/>
            <a:ext cx="76201" cy="1693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7909D40-2045-4B00-89E9-80980C4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7EC4F72E-13EE-4D07-B377-B64BABF56273}"/>
              </a:ext>
            </a:extLst>
          </p:cNvPr>
          <p:cNvSpPr txBox="1">
            <a:spLocks/>
          </p:cNvSpPr>
          <p:nvPr/>
        </p:nvSpPr>
        <p:spPr>
          <a:xfrm>
            <a:off x="8628464" y="2201890"/>
            <a:ext cx="794562" cy="298476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" b="1" dirty="0">
                <a:solidFill>
                  <a:schemeClr val="bg1"/>
                </a:solidFill>
              </a:rPr>
              <a:t>휴식 및 종료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8FBB7D-A16C-4AC0-B331-00812571A2D9}"/>
              </a:ext>
            </a:extLst>
          </p:cNvPr>
          <p:cNvGrpSpPr/>
          <p:nvPr/>
        </p:nvGrpSpPr>
        <p:grpSpPr>
          <a:xfrm>
            <a:off x="9606748" y="2252132"/>
            <a:ext cx="1281164" cy="298477"/>
            <a:chOff x="9616273" y="2252132"/>
            <a:chExt cx="1281164" cy="29847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79B8A7B-4719-4FF5-9A34-8983EBD8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6273" y="2252132"/>
              <a:ext cx="1281164" cy="29847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2AE9369-7103-41E0-A4F5-9E23EEDF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0831" y="2311121"/>
              <a:ext cx="1009791" cy="189246"/>
            </a:xfrm>
            <a:prstGeom prst="rect">
              <a:avLst/>
            </a:prstGeom>
          </p:spPr>
        </p:pic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5D8C90A8-2851-4C53-8C1D-7EBA74DBC73F}"/>
                </a:ext>
              </a:extLst>
            </p:cNvPr>
            <p:cNvSpPr txBox="1">
              <a:spLocks/>
            </p:cNvSpPr>
            <p:nvPr/>
          </p:nvSpPr>
          <p:spPr>
            <a:xfrm>
              <a:off x="9636370" y="2311121"/>
              <a:ext cx="392444" cy="205991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800" b="1" dirty="0">
                  <a:solidFill>
                    <a:schemeClr val="bg1"/>
                  </a:solidFill>
                </a:rPr>
                <a:t>휴식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0C6D4DAB-1019-4FC4-8516-079B1F82688B}"/>
              </a:ext>
            </a:extLst>
          </p:cNvPr>
          <p:cNvSpPr txBox="1">
            <a:spLocks/>
          </p:cNvSpPr>
          <p:nvPr/>
        </p:nvSpPr>
        <p:spPr>
          <a:xfrm>
            <a:off x="8030633" y="2201890"/>
            <a:ext cx="3770842" cy="34871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0FCF4B37-0C4F-48A6-B750-61FBFDC6C3C8}"/>
              </a:ext>
            </a:extLst>
          </p:cNvPr>
          <p:cNvSpPr txBox="1">
            <a:spLocks/>
          </p:cNvSpPr>
          <p:nvPr/>
        </p:nvSpPr>
        <p:spPr>
          <a:xfrm>
            <a:off x="5689600" y="4752499"/>
            <a:ext cx="4017433" cy="94826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0000"/>
                </a:solidFill>
              </a:rPr>
              <a:t>휴식 및 </a:t>
            </a:r>
            <a:r>
              <a:rPr lang="ko-KR" altLang="en-US" sz="2000" dirty="0" err="1">
                <a:solidFill>
                  <a:srgbClr val="FF0000"/>
                </a:solidFill>
              </a:rPr>
              <a:t>종료란</a:t>
            </a:r>
            <a:r>
              <a:rPr lang="ko-KR" altLang="en-US" sz="2000" dirty="0">
                <a:solidFill>
                  <a:srgbClr val="FF0000"/>
                </a:solidFill>
              </a:rPr>
              <a:t> 신규 생성 요망</a:t>
            </a:r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2F882A-6079-433C-A721-4ABECACAE773}"/>
              </a:ext>
            </a:extLst>
          </p:cNvPr>
          <p:cNvCxnSpPr>
            <a:cxnSpLocks/>
          </p:cNvCxnSpPr>
          <p:nvPr/>
        </p:nvCxnSpPr>
        <p:spPr>
          <a:xfrm flipH="1">
            <a:off x="8458200" y="2587108"/>
            <a:ext cx="1017339" cy="2049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B2E836-D01A-47CD-BD91-1B040EAD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065" y="4880164"/>
            <a:ext cx="7179733" cy="1189039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AF5AAC-D8B9-4167-A6F9-D5D4EA67FC1B}"/>
              </a:ext>
            </a:extLst>
          </p:cNvPr>
          <p:cNvSpPr txBox="1">
            <a:spLocks/>
          </p:cNvSpPr>
          <p:nvPr/>
        </p:nvSpPr>
        <p:spPr>
          <a:xfrm>
            <a:off x="2269066" y="1828800"/>
            <a:ext cx="3056467" cy="423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0000"/>
                </a:solidFill>
              </a:rPr>
              <a:t>휴식 및 종료 표시되게 요망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B8023-5B36-4AAE-AFFA-E9A7A2E0B779}"/>
              </a:ext>
            </a:extLst>
          </p:cNvPr>
          <p:cNvCxnSpPr>
            <a:cxnSpLocks/>
          </p:cNvCxnSpPr>
          <p:nvPr/>
        </p:nvCxnSpPr>
        <p:spPr>
          <a:xfrm flipH="1" flipV="1">
            <a:off x="3945467" y="2252132"/>
            <a:ext cx="59266" cy="26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6B9FB6-A8F9-413B-9D8A-CF6A70E1966B}"/>
              </a:ext>
            </a:extLst>
          </p:cNvPr>
          <p:cNvGrpSpPr/>
          <p:nvPr/>
        </p:nvGrpSpPr>
        <p:grpSpPr>
          <a:xfrm>
            <a:off x="2230964" y="4933741"/>
            <a:ext cx="6941611" cy="1135463"/>
            <a:chOff x="2230964" y="4933741"/>
            <a:chExt cx="6941611" cy="11354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B52158-7B95-40C4-9780-736D115EB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964" y="5296937"/>
              <a:ext cx="740834" cy="51439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EED11B-8B6B-4D6D-8995-497E1437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519" y="5314928"/>
              <a:ext cx="426506" cy="51439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CEDB1F-3155-4288-A19C-FF0DCE18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746" y="5314928"/>
              <a:ext cx="426506" cy="51439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D6B8CE-B4F8-4A9A-89E5-065313C3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746" y="5314928"/>
              <a:ext cx="581016" cy="51439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0669656-2EA0-4904-B9CD-0C8A23258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490" y="5038726"/>
              <a:ext cx="1084560" cy="102340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56A34B9-0520-47F5-BA09-DB2F4A60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1201" y="5038726"/>
              <a:ext cx="332087" cy="10234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0FB97B-F424-4DC2-A831-878E7B47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9698" y="4933741"/>
              <a:ext cx="402877" cy="1135463"/>
            </a:xfrm>
            <a:prstGeom prst="rect">
              <a:avLst/>
            </a:prstGeom>
          </p:spPr>
        </p:pic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076285A1-25B7-43D7-BF16-89454129A753}"/>
                </a:ext>
              </a:extLst>
            </p:cNvPr>
            <p:cNvSpPr txBox="1">
              <a:spLocks/>
            </p:cNvSpPr>
            <p:nvPr/>
          </p:nvSpPr>
          <p:spPr>
            <a:xfrm>
              <a:off x="3288700" y="5447433"/>
              <a:ext cx="392444" cy="205991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800" b="1" dirty="0">
                  <a:solidFill>
                    <a:schemeClr val="bg1"/>
                  </a:solidFill>
                </a:rPr>
                <a:t>휴식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DFFA2D6E-60D1-4AAC-8FD0-496CDF45F5E6}"/>
                </a:ext>
              </a:extLst>
            </p:cNvPr>
            <p:cNvSpPr txBox="1">
              <a:spLocks/>
            </p:cNvSpPr>
            <p:nvPr/>
          </p:nvSpPr>
          <p:spPr>
            <a:xfrm>
              <a:off x="3889872" y="5422032"/>
              <a:ext cx="431288" cy="205991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700" b="1" dirty="0">
                  <a:solidFill>
                    <a:schemeClr val="bg1"/>
                  </a:solidFill>
                </a:rPr>
                <a:t>19:00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7AC1354-3C72-4002-B347-61553083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962" y="1518898"/>
            <a:ext cx="1985438" cy="225236"/>
          </a:xfrm>
          <a:ln w="1905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AF5AAC-D8B9-4167-A6F9-D5D4EA67FC1B}"/>
              </a:ext>
            </a:extLst>
          </p:cNvPr>
          <p:cNvSpPr txBox="1">
            <a:spLocks/>
          </p:cNvSpPr>
          <p:nvPr/>
        </p:nvSpPr>
        <p:spPr>
          <a:xfrm>
            <a:off x="5411490" y="3199396"/>
            <a:ext cx="4071176" cy="423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0000"/>
                </a:solidFill>
              </a:rPr>
              <a:t>모든 등록 건에 대하여 시간수정 불가 하게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B8023-5B36-4AAE-AFFA-E9A7A2E0B779}"/>
              </a:ext>
            </a:extLst>
          </p:cNvPr>
          <p:cNvCxnSpPr>
            <a:cxnSpLocks/>
          </p:cNvCxnSpPr>
          <p:nvPr/>
        </p:nvCxnSpPr>
        <p:spPr>
          <a:xfrm>
            <a:off x="7382933" y="1828800"/>
            <a:ext cx="0" cy="127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B2E836-D01A-47CD-BD91-1B040EAD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3945466"/>
            <a:ext cx="626534" cy="2150534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AF5AAC-D8B9-4167-A6F9-D5D4EA67FC1B}"/>
              </a:ext>
            </a:extLst>
          </p:cNvPr>
          <p:cNvSpPr txBox="1">
            <a:spLocks/>
          </p:cNvSpPr>
          <p:nvPr/>
        </p:nvSpPr>
        <p:spPr>
          <a:xfrm>
            <a:off x="2269066" y="1303865"/>
            <a:ext cx="4106334" cy="94826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0000"/>
                </a:solidFill>
              </a:rPr>
              <a:t>최초 </a:t>
            </a:r>
            <a:r>
              <a:rPr lang="ko-KR" altLang="en-US" sz="2000" dirty="0" err="1">
                <a:solidFill>
                  <a:srgbClr val="FF0000"/>
                </a:solidFill>
              </a:rPr>
              <a:t>등록한게</a:t>
            </a:r>
            <a:r>
              <a:rPr lang="ko-KR" altLang="en-US" sz="2000" dirty="0">
                <a:solidFill>
                  <a:srgbClr val="FF0000"/>
                </a:solidFill>
              </a:rPr>
              <a:t> 맨 위로 갈수 있게 통일 요망</a:t>
            </a:r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B8023-5B36-4AAE-AFFA-E9A7A2E0B779}"/>
              </a:ext>
            </a:extLst>
          </p:cNvPr>
          <p:cNvCxnSpPr>
            <a:cxnSpLocks/>
          </p:cNvCxnSpPr>
          <p:nvPr/>
        </p:nvCxnSpPr>
        <p:spPr>
          <a:xfrm flipH="1" flipV="1">
            <a:off x="3945466" y="2252132"/>
            <a:ext cx="76201" cy="1693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5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51E32D-65C5-4CD9-8670-75F4E62A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50840D-A831-43E1-8FBD-0C19FB08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1549399"/>
            <a:ext cx="11091333" cy="948267"/>
          </a:xfrm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br>
              <a:rPr lang="en-US" altLang="ko-KR" sz="2000" dirty="0">
                <a:solidFill>
                  <a:srgbClr val="FF0000"/>
                </a:solidFill>
              </a:rPr>
            </a:b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AF5AAC-D8B9-4167-A6F9-D5D4EA67FC1B}"/>
              </a:ext>
            </a:extLst>
          </p:cNvPr>
          <p:cNvSpPr txBox="1">
            <a:spLocks/>
          </p:cNvSpPr>
          <p:nvPr/>
        </p:nvSpPr>
        <p:spPr>
          <a:xfrm>
            <a:off x="6299202" y="3801533"/>
            <a:ext cx="4106334" cy="94826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0000"/>
                </a:solidFill>
              </a:rPr>
              <a:t>관제사 개별로 월별 관제등록 건수 통계 표기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실시간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최대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년치 검색 가능 하게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B8023-5B36-4AAE-AFFA-E9A7A2E0B779}"/>
              </a:ext>
            </a:extLst>
          </p:cNvPr>
          <p:cNvCxnSpPr>
            <a:cxnSpLocks/>
          </p:cNvCxnSpPr>
          <p:nvPr/>
        </p:nvCxnSpPr>
        <p:spPr>
          <a:xfrm flipH="1" flipV="1">
            <a:off x="5816600" y="2497666"/>
            <a:ext cx="804333" cy="1303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6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180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디자인 색상은 다크로 부탁 드립니다. 2. 관제사 휴식 및 종료 등록을 관제일지 등록 페이지에서 할수 있게 진행(2번 페이지 참고) 3. 관제사 휴식 및 종료 표기를 전자결재란에 관제일지에 표시되게 진행(3번 페이지 참고) 4. 관제사가 모든 등록 건에 대해 시간설정을 수정 못하게 진행 (4번 페이지 참고) 5. 관제일지에 등록시(휴식 및 종료 포함) 시간이 정렬되게 (5번 페이지 참고)     예1) 최초 등록 시간을 맨 위부터 표기되게  6. 관제건수를 월별로 대쉬보드 화면에 표시 최대 1년 치 검색 가능 하게 (6번 페이지 참고)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디자인 색상은 다크로 부탁 드립니다. 2. 관제사 휴식 및 종료 표기를 관제일지에 표시되게 진행 3. 관제사가 시간설정을 수정 못하게 진행  4. 관제일지에 등록시(휴식 및 종료 포함) 신간이 정렬되게     예) 최초 시간을 맨 위부터 표기되게 5. 관제건수를 월별로 대쉬보드 화면에 표시(기존 장애발샐 처리건수 부분에)</dc:title>
  <dc:creator>user</dc:creator>
  <cp:lastModifiedBy>user</cp:lastModifiedBy>
  <cp:revision>9</cp:revision>
  <dcterms:created xsi:type="dcterms:W3CDTF">2024-06-18T02:08:46Z</dcterms:created>
  <dcterms:modified xsi:type="dcterms:W3CDTF">2024-06-18T04:59:08Z</dcterms:modified>
</cp:coreProperties>
</file>