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73" r:id="rId4"/>
    <p:sldId id="293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C78"/>
    <a:srgbClr val="FFC000"/>
    <a:srgbClr val="FFFFFF"/>
    <a:srgbClr val="84ACB6"/>
    <a:srgbClr val="1929FF"/>
    <a:srgbClr val="456972"/>
    <a:srgbClr val="42BA97"/>
    <a:srgbClr val="8FC31E"/>
    <a:srgbClr val="FFFFCC"/>
    <a:srgbClr val="91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0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6B5C-7941-4A6A-BB59-079CADD977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65A8-3B73-4E83-A8A4-808D045FE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F020-FC2A-4069-9EFB-434CE3477FEF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5785-F9E7-43EF-A173-19630288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9089BF-673A-4BA4-A90E-341D06D2F838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" y="1440000"/>
            <a:ext cx="9360000" cy="26902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273000" y="3372691"/>
            <a:ext cx="9360000" cy="47382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9" y="1624246"/>
            <a:ext cx="9216001" cy="144829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435035"/>
            <a:ext cx="9216000" cy="7537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B9B0980-2D4B-4AED-9FD1-C8006BABE1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873209"/>
            <a:ext cx="1538800" cy="41671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="" xmlns:a16="http://schemas.microsoft.com/office/drawing/2014/main" id="{C19540A6-46D3-46F0-9A99-6F9C26FC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B20-FDD9-473A-86AD-A90D5EB360C6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="" xmlns:a16="http://schemas.microsoft.com/office/drawing/2014/main" id="{042CB539-2B14-47F4-B4B1-919D39526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03" y="3185000"/>
            <a:ext cx="4105896" cy="23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="" xmlns:a16="http://schemas.microsoft.com/office/drawing/2014/main" id="{BF1CF3A9-86CB-487F-B259-39ECB02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E87E-9B2A-4361-ACAD-34A8C6D9CEEF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0BAC3D9-06A2-4247-9BF3-AB4E6801D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749"/>
            <a:ext cx="9906000" cy="348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2A5B-BF90-4028-A819-A92C9B3C5188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DD35B82-E055-4E02-9A09-018DCF8C23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8" cy="4813022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24BF-979F-4AA6-A911-9AB5FDA70902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0" y="1080000"/>
            <a:ext cx="5014913" cy="5208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079999"/>
            <a:ext cx="3194943" cy="51154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F0E51036-D733-445B-B31D-70CC6B2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2FD-E745-4090-9445-6C90B2E8BF7F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EB3E5FD-DD8E-4E09-977D-F69393F8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6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7F1C43F4-18ED-469D-B0D2-8282E0D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44E1-A7BF-45D3-86F1-462CAAB9851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6EB29F6-B885-4F5B-93A8-13E9B5BA9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92357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2824"/>
            <a:ext cx="1756635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969150" y="2262824"/>
            <a:ext cx="6668587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978D4D-9DEE-461F-B2F9-7D242824566D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09702" y="2262824"/>
            <a:ext cx="0" cy="382921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" y="2844805"/>
            <a:ext cx="4519247" cy="2014780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769" y="2844805"/>
            <a:ext cx="4860543" cy="201478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C7B5425-F1A9-48AC-A62A-6EBF235A6BDB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4A06F84-FBE8-4024-9D34-5EC368E6A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27" y="24248"/>
            <a:ext cx="6828098" cy="68280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8021" cy="2847814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="" xmlns:a16="http://schemas.microsoft.com/office/drawing/2014/main" id="{779C0B41-8552-4A38-95CD-ACD30C302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날짜 개체 틀 9">
            <a:extLst>
              <a:ext uri="{FF2B5EF4-FFF2-40B4-BE49-F238E27FC236}">
                <a16:creationId xmlns="" xmlns:a16="http://schemas.microsoft.com/office/drawing/2014/main" id="{681F209C-2907-4E66-8464-3642C97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DBEC-1A3F-48F7-BE36-4B5A2DFB1DD1}" type="datetime1">
              <a:rPr lang="ko-KR" altLang="en-US" smtClean="0"/>
              <a:t>2024-05-09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9" y="5484876"/>
            <a:ext cx="1478842" cy="40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2" y="3316637"/>
            <a:ext cx="9301908" cy="1504106"/>
          </a:xfr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92" y="1690608"/>
            <a:ext cx="9301908" cy="845645"/>
          </a:xfrm>
        </p:spPr>
        <p:txBody>
          <a:bodyPr anchor="b">
            <a:noAutofit/>
          </a:bodyPr>
          <a:lstStyle>
            <a:lvl1pPr marL="0" indent="0" algn="ctr">
              <a:buNone/>
              <a:defRPr sz="6000" spc="-300">
                <a:solidFill>
                  <a:schemeClr val="bg1"/>
                </a:solidFill>
                <a:latin typeface="+mn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713000" y="2634535"/>
            <a:ext cx="6480000" cy="382386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092" y="2628881"/>
            <a:ext cx="9301908" cy="3880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96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86AA-1984-4BDB-A107-6580512BD7A3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="" xmlns:a16="http://schemas.microsoft.com/office/drawing/2014/main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3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080000"/>
            <a:ext cx="4572337" cy="52818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28BA-B364-484F-BDCF-ACED4621F7CC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="" xmlns:a16="http://schemas.microsoft.com/office/drawing/2014/main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-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4100F4-8E33-466E-B876-05B62C3EF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06368"/>
            <a:ext cx="9906000" cy="3951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491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3AFFB806-4DCA-4E7D-A8FC-EC747C5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1A7-2F03-4BB4-AC54-9444DB5FD53C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AB17CAE-4329-4D40-9143-F7662A7D2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98274"/>
            <a:ext cx="4320000" cy="4243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5999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5999" y="1998274"/>
            <a:ext cx="4320000" cy="41913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="" xmlns:a16="http://schemas.microsoft.com/office/drawing/2014/main" id="{6105AFCB-B30A-49ED-A97C-F3941C5F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5F2-695B-4AC9-91EE-1A1962D69048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="" xmlns:a16="http://schemas.microsoft.com/office/drawing/2014/main" id="{2CA3C62C-FB30-4807-A2AC-DE484A791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1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0425"/>
            <a:ext cx="9905993" cy="699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349" y="242927"/>
            <a:ext cx="8237650" cy="397807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497908"/>
            <a:ext cx="724811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499" y="6497908"/>
            <a:ext cx="2579888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0"/>
            <a:ext cx="1834342" cy="1065651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0" y="6638440"/>
            <a:ext cx="8329353" cy="0"/>
          </a:xfrm>
          <a:prstGeom prst="line">
            <a:avLst/>
          </a:prstGeom>
          <a:ln>
            <a:solidFill>
              <a:srgbClr val="4569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3" r:id="rId2"/>
    <p:sldLayoutId id="2147483738" r:id="rId3"/>
    <p:sldLayoutId id="2147483723" r:id="rId4"/>
    <p:sldLayoutId id="2147483734" r:id="rId5"/>
    <p:sldLayoutId id="2147483736" r:id="rId6"/>
    <p:sldLayoutId id="2147483722" r:id="rId7"/>
    <p:sldLayoutId id="2147483724" r:id="rId8"/>
    <p:sldLayoutId id="2147483725" r:id="rId9"/>
    <p:sldLayoutId id="2147483726" r:id="rId10"/>
    <p:sldLayoutId id="2147483737" r:id="rId11"/>
    <p:sldLayoutId id="2147483735" r:id="rId12"/>
    <p:sldLayoutId id="2147483727" r:id="rId13"/>
    <p:sldLayoutId id="2147483728" r:id="rId14"/>
    <p:sldLayoutId id="214748372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7D1BF0-4514-449D-9131-61C146352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 smtClean="0"/>
              <a:t>통합 솔루션 </a:t>
            </a:r>
            <a:r>
              <a:rPr lang="en-US" altLang="ko-KR" dirty="0" smtClean="0"/>
              <a:t>SVN - </a:t>
            </a:r>
            <a:r>
              <a:rPr lang="ko-KR" altLang="en-US" dirty="0" smtClean="0"/>
              <a:t>폴더 구성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2F9C399-BD11-4193-93E2-E776CD47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㈜포딕스 시스템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21C501-B08D-4F66-ADD8-D2121FA8D092}"/>
              </a:ext>
            </a:extLst>
          </p:cNvPr>
          <p:cNvSpPr txBox="1"/>
          <p:nvPr/>
        </p:nvSpPr>
        <p:spPr>
          <a:xfrm>
            <a:off x="259932" y="6346065"/>
            <a:ext cx="2220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본 자료는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나눔글꼴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최적화 되어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텍스트 개체 틀 11"/>
          <p:cNvSpPr txBox="1">
            <a:spLocks/>
          </p:cNvSpPr>
          <p:nvPr/>
        </p:nvSpPr>
        <p:spPr>
          <a:xfrm>
            <a:off x="6307382" y="6066200"/>
            <a:ext cx="3268618" cy="495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23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11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22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34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46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63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포딕스</a:t>
            </a:r>
            <a:r>
              <a:rPr lang="ko-KR" altLang="en-US" sz="800" b="1" dirty="0">
                <a:latin typeface="+mn-ea"/>
                <a:ea typeface="+mn-ea"/>
              </a:rPr>
              <a:t> 시스템</a:t>
            </a:r>
            <a:endParaRPr lang="en-US" altLang="ko-KR" sz="800" b="1" dirty="0">
              <a:latin typeface="+mn-ea"/>
              <a:ea typeface="+mn-ea"/>
            </a:endParaRPr>
          </a:p>
          <a:p>
            <a:pPr algn="r">
              <a:lnSpc>
                <a:spcPct val="0"/>
              </a:lnSpc>
            </a:pPr>
            <a:r>
              <a:rPr lang="en-US" altLang="ko-KR" sz="600" dirty="0">
                <a:latin typeface="+mn-ea"/>
                <a:ea typeface="+mn-ea"/>
              </a:rPr>
              <a:t>TEL : 02-815-2333  /  FAX : 0505-813-2333</a:t>
            </a:r>
          </a:p>
          <a:p>
            <a:pPr algn="r">
              <a:lnSpc>
                <a:spcPct val="0"/>
              </a:lnSpc>
            </a:pPr>
            <a:r>
              <a:rPr lang="ko-KR" altLang="en-US" sz="600" dirty="0">
                <a:latin typeface="+mn-ea"/>
                <a:ea typeface="+mn-ea"/>
              </a:rPr>
              <a:t>서울시 구로구 디지털로 </a:t>
            </a:r>
            <a:r>
              <a:rPr lang="en-US" altLang="ko-KR" sz="600" dirty="0">
                <a:latin typeface="+mn-ea"/>
                <a:ea typeface="+mn-ea"/>
              </a:rPr>
              <a:t>31</a:t>
            </a:r>
            <a:r>
              <a:rPr lang="ko-KR" altLang="en-US" sz="600" dirty="0">
                <a:latin typeface="+mn-ea"/>
                <a:ea typeface="+mn-ea"/>
              </a:rPr>
              <a:t>길 </a:t>
            </a:r>
            <a:r>
              <a:rPr lang="en-US" altLang="ko-KR" sz="600" dirty="0">
                <a:latin typeface="+mn-ea"/>
                <a:ea typeface="+mn-ea"/>
              </a:rPr>
              <a:t>38-9 </a:t>
            </a:r>
            <a:r>
              <a:rPr lang="ko-KR" altLang="en-US" sz="600" dirty="0">
                <a:latin typeface="+mn-ea"/>
                <a:ea typeface="+mn-ea"/>
              </a:rPr>
              <a:t>에이스테크노타워 </a:t>
            </a:r>
            <a:r>
              <a:rPr lang="en-US" altLang="ko-KR" sz="600" dirty="0">
                <a:latin typeface="+mn-ea"/>
                <a:ea typeface="+mn-ea"/>
              </a:rPr>
              <a:t>1</a:t>
            </a:r>
            <a:r>
              <a:rPr lang="ko-KR" altLang="en-US" sz="600" dirty="0">
                <a:latin typeface="+mn-ea"/>
                <a:ea typeface="+mn-ea"/>
              </a:rPr>
              <a:t>차 </a:t>
            </a:r>
            <a:r>
              <a:rPr lang="en-US" altLang="ko-KR" sz="600" dirty="0">
                <a:latin typeface="+mn-ea"/>
                <a:ea typeface="+mn-ea"/>
              </a:rPr>
              <a:t>301</a:t>
            </a:r>
            <a:r>
              <a:rPr lang="ko-KR" altLang="en-US" sz="600" dirty="0">
                <a:latin typeface="+mn-ea"/>
                <a:ea typeface="+mn-ea"/>
              </a:rPr>
              <a:t>호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32" y="422205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연구소 </a:t>
            </a:r>
            <a:r>
              <a:rPr lang="en-US" altLang="ko-KR" sz="1000" dirty="0">
                <a:latin typeface="+mj-ea"/>
                <a:ea typeface="+mj-ea"/>
              </a:rPr>
              <a:t>| </a:t>
            </a:r>
            <a:r>
              <a:rPr lang="ko-KR" altLang="en-US" sz="1000" dirty="0" smtClean="0">
                <a:latin typeface="+mj-ea"/>
                <a:ea typeface="+mj-ea"/>
              </a:rPr>
              <a:t>김정현 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3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NMS </a:t>
            </a:r>
            <a:r>
              <a:rPr lang="ko-KR" altLang="en-US" dirty="0"/>
              <a:t>통합 솔루션 </a:t>
            </a:r>
            <a:r>
              <a:rPr lang="en-US" altLang="ko-KR" dirty="0" smtClean="0"/>
              <a:t>SVN </a:t>
            </a:r>
            <a:r>
              <a:rPr lang="ko-KR" altLang="en-US" dirty="0" smtClean="0"/>
              <a:t>폴더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C22F13EE-05E5-4534-97F4-E87F76F146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0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/>
              <a:t>통합 솔루션</a:t>
            </a:r>
            <a:r>
              <a:rPr lang="en-US" altLang="ko-KR" dirty="0" smtClean="0"/>
              <a:t> SVN </a:t>
            </a:r>
            <a:r>
              <a:rPr lang="ko-KR" altLang="en-US" dirty="0" smtClean="0"/>
              <a:t>폴더 구성</a:t>
            </a:r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="" xmlns:a16="http://schemas.microsoft.com/office/drawing/2014/main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30572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NMS </a:t>
            </a:r>
            <a:r>
              <a:rPr lang="ko-KR" altLang="en-US" dirty="0"/>
              <a:t>통합 솔루션 </a:t>
            </a:r>
            <a:r>
              <a:rPr lang="en-US" altLang="ko-KR" dirty="0" smtClean="0"/>
              <a:t>SVN </a:t>
            </a:r>
            <a:r>
              <a:rPr lang="ko-KR" altLang="en-US" dirty="0" smtClean="0"/>
              <a:t>소스 폴더 구성은 아래와 같이 하려고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접근 권한은 일단 저와</a:t>
            </a:r>
            <a:r>
              <a:rPr lang="en-US" altLang="ko-KR" dirty="0"/>
              <a:t> </a:t>
            </a:r>
            <a:r>
              <a:rPr lang="ko-KR" altLang="en-US" dirty="0" smtClean="0"/>
              <a:t>이서현씨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신입웹개발자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전보익수석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이효진수석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대표님 이렇게 </a:t>
            </a:r>
            <a:r>
              <a:rPr lang="en-US" altLang="ko-KR" dirty="0" smtClean="0"/>
              <a:t>6</a:t>
            </a:r>
            <a:r>
              <a:rPr lang="ko-KR" altLang="en-US" dirty="0" smtClean="0"/>
              <a:t>명만 하는 걸로 하시면 될 것 같고 나중에 추가 인원이 추가 혹은 변동되거나 다른 사람 접근이 필요하면 조정해 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4093" y="3476749"/>
            <a:ext cx="1165364" cy="5875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NMS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99939" y="1746223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Server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939" y="2164274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Page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17122" y="4782684"/>
            <a:ext cx="1165364" cy="3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UI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8883" y="3465017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DB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84170" y="1752509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Web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9934" y="3476749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Source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9934" y="3913297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Share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9934" y="3039625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Install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9934" y="4349538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Install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66274" y="1599127"/>
            <a:ext cx="4387043" cy="498598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Web</a:t>
            </a:r>
            <a:r>
              <a:rPr lang="ko-KR" altLang="en-US" sz="1000" dirty="0" smtClean="0">
                <a:latin typeface="+mn-ea"/>
              </a:rPr>
              <a:t>은 이서현씨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신입웹개발자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대표님만 접근 가능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Web -&gt; Server</a:t>
            </a:r>
            <a:r>
              <a:rPr lang="ko-KR" altLang="en-US" sz="1000" dirty="0" smtClean="0">
                <a:latin typeface="+mn-ea"/>
              </a:rPr>
              <a:t>는 이서현씨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대표님만 접근 가능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Web </a:t>
            </a:r>
            <a:r>
              <a:rPr lang="en-US" altLang="ko-KR" sz="1000" dirty="0">
                <a:latin typeface="+mn-ea"/>
              </a:rPr>
              <a:t>-&gt; </a:t>
            </a:r>
            <a:r>
              <a:rPr lang="en-US" altLang="ko-KR" sz="1000" dirty="0" smtClean="0">
                <a:latin typeface="+mn-ea"/>
              </a:rPr>
              <a:t>Page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ko-KR" altLang="en-US" sz="1000" dirty="0" err="1"/>
              <a:t>신입웹개발자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대표님만 접근 </a:t>
            </a:r>
            <a:r>
              <a:rPr lang="ko-KR" altLang="en-US" sz="1000" dirty="0" smtClean="0">
                <a:latin typeface="+mn-ea"/>
              </a:rPr>
              <a:t>가능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Web -&gt; Source </a:t>
            </a:r>
            <a:r>
              <a:rPr lang="ko-KR" altLang="en-US" sz="1000" dirty="0" smtClean="0">
                <a:latin typeface="+mn-ea"/>
              </a:rPr>
              <a:t>는 이서현씨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신입웹개발자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대표님만 접근가능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Web </a:t>
            </a:r>
            <a:r>
              <a:rPr lang="en-US" altLang="ko-KR" sz="1000" dirty="0">
                <a:latin typeface="+mn-ea"/>
              </a:rPr>
              <a:t>-&gt; </a:t>
            </a:r>
            <a:r>
              <a:rPr lang="en-US" altLang="ko-KR" sz="1000" dirty="0" smtClean="0">
                <a:latin typeface="+mn-ea"/>
              </a:rPr>
              <a:t>Install</a:t>
            </a:r>
            <a:r>
              <a:rPr lang="ko-KR" altLang="en-US" sz="1000" dirty="0" smtClean="0">
                <a:latin typeface="+mn-ea"/>
              </a:rPr>
              <a:t>은 </a:t>
            </a:r>
            <a:r>
              <a:rPr lang="ko-KR" altLang="en-US" sz="1000" dirty="0">
                <a:latin typeface="+mn-ea"/>
              </a:rPr>
              <a:t>이서현씨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신입웹개발자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전보익수석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대표님만 </a:t>
            </a:r>
            <a:r>
              <a:rPr lang="ko-KR" altLang="en-US" sz="1000" dirty="0">
                <a:latin typeface="+mn-ea"/>
              </a:rPr>
              <a:t>접근가능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DB-&gt;Source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ko-KR" altLang="en-US" sz="1000" dirty="0" err="1" smtClean="0">
                <a:latin typeface="+mn-ea"/>
              </a:rPr>
              <a:t>전보익</a:t>
            </a:r>
            <a:r>
              <a:rPr lang="ko-KR" altLang="en-US" sz="1000" dirty="0" smtClean="0">
                <a:latin typeface="+mn-ea"/>
              </a:rPr>
              <a:t> 수석과 대표님만 접근 가능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DB-&gt; Share</a:t>
            </a:r>
            <a:r>
              <a:rPr lang="ko-KR" altLang="en-US" sz="1000" dirty="0">
                <a:latin typeface="+mn-ea"/>
              </a:rPr>
              <a:t>는  </a:t>
            </a:r>
            <a:r>
              <a:rPr lang="ko-KR" altLang="en-US" sz="1000" dirty="0" err="1">
                <a:latin typeface="+mn-ea"/>
              </a:rPr>
              <a:t>전보익</a:t>
            </a:r>
            <a:r>
              <a:rPr lang="ko-KR" altLang="en-US" sz="1000" dirty="0">
                <a:latin typeface="+mn-ea"/>
              </a:rPr>
              <a:t> 수석과 이서현씨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신입웹개발자</a:t>
            </a:r>
            <a:r>
              <a:rPr lang="ko-KR" altLang="en-US" sz="1000" dirty="0" smtClean="0">
                <a:latin typeface="+mn-ea"/>
              </a:rPr>
              <a:t>  </a:t>
            </a:r>
            <a:r>
              <a:rPr lang="ko-KR" altLang="en-US" sz="1000" dirty="0">
                <a:latin typeface="+mn-ea"/>
              </a:rPr>
              <a:t>대표님만 접근 가능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DB-&gt; Install</a:t>
            </a:r>
            <a:r>
              <a:rPr lang="ko-KR" altLang="en-US" sz="1000" dirty="0" smtClean="0">
                <a:latin typeface="+mn-ea"/>
              </a:rPr>
              <a:t>은  </a:t>
            </a:r>
            <a:r>
              <a:rPr lang="ko-KR" altLang="en-US" sz="1000" dirty="0" err="1">
                <a:latin typeface="+mn-ea"/>
              </a:rPr>
              <a:t>전보익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수석과 이서현씨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신입웹개발자</a:t>
            </a:r>
            <a:r>
              <a:rPr lang="ko-KR" altLang="en-US" sz="1000" dirty="0" smtClean="0">
                <a:latin typeface="+mn-ea"/>
              </a:rPr>
              <a:t>  </a:t>
            </a:r>
            <a:r>
              <a:rPr lang="ko-KR" altLang="en-US" sz="1000" dirty="0">
                <a:latin typeface="+mn-ea"/>
              </a:rPr>
              <a:t>대표님만 접근 가능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UI -&gt; Image</a:t>
            </a:r>
            <a:r>
              <a:rPr lang="ko-KR" altLang="en-US" sz="1000" dirty="0" smtClean="0">
                <a:latin typeface="+mn-ea"/>
              </a:rPr>
              <a:t>는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이효진 수석과 대표님만 접근 가능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UI -&gt; </a:t>
            </a:r>
            <a:r>
              <a:rPr lang="en-US" altLang="ko-KR" sz="1000" dirty="0" smtClean="0">
                <a:latin typeface="+mn-ea"/>
              </a:rPr>
              <a:t>Share</a:t>
            </a:r>
            <a:r>
              <a:rPr lang="ko-KR" altLang="en-US" sz="1000" dirty="0" smtClean="0">
                <a:latin typeface="+mn-ea"/>
              </a:rPr>
              <a:t>는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이효진 수석과 </a:t>
            </a:r>
            <a:r>
              <a:rPr lang="ko-KR" altLang="en-US" sz="1000" dirty="0" smtClean="0">
                <a:latin typeface="+mn-ea"/>
              </a:rPr>
              <a:t>이서현씨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신입웹개발자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 대표님만 </a:t>
            </a:r>
            <a:r>
              <a:rPr lang="ko-KR" altLang="en-US" sz="1000" dirty="0">
                <a:latin typeface="+mn-ea"/>
              </a:rPr>
              <a:t>접근 가능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Share</a:t>
            </a:r>
            <a:r>
              <a:rPr lang="ko-KR" altLang="en-US" sz="1000" dirty="0" smtClean="0">
                <a:latin typeface="+mn-ea"/>
              </a:rPr>
              <a:t>는</a:t>
            </a:r>
            <a:r>
              <a:rPr lang="en-US" altLang="ko-KR" sz="1000" dirty="0" smtClean="0">
                <a:latin typeface="+mn-ea"/>
              </a:rPr>
              <a:t> 6</a:t>
            </a:r>
            <a:r>
              <a:rPr lang="ko-KR" altLang="en-US" sz="1000" dirty="0" smtClean="0">
                <a:latin typeface="+mn-ea"/>
              </a:rPr>
              <a:t>명 모두 접근가능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Web</a:t>
            </a:r>
          </a:p>
          <a:p>
            <a:r>
              <a:rPr lang="en-US" altLang="ko-KR" sz="1000" dirty="0" smtClean="0">
                <a:latin typeface="+mn-ea"/>
              </a:rPr>
              <a:t>Server : </a:t>
            </a:r>
            <a:r>
              <a:rPr lang="ko-KR" altLang="en-US" sz="1000" dirty="0" smtClean="0">
                <a:latin typeface="+mn-ea"/>
              </a:rPr>
              <a:t>이서현씨 작업 소스 업데이트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Page: </a:t>
            </a:r>
            <a:r>
              <a:rPr lang="ko-KR" altLang="en-US" sz="1000" dirty="0" err="1"/>
              <a:t>신입웹개발자</a:t>
            </a:r>
            <a:r>
              <a:rPr lang="ko-KR" altLang="en-US" sz="1000" dirty="0" smtClean="0">
                <a:latin typeface="+mn-ea"/>
              </a:rPr>
              <a:t> 작업 소스 업데이트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Source: </a:t>
            </a:r>
            <a:r>
              <a:rPr lang="ko-KR" altLang="en-US" sz="1000" dirty="0" smtClean="0">
                <a:latin typeface="+mn-ea"/>
              </a:rPr>
              <a:t>이서현씨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/>
              <a:t>신입웹개발자</a:t>
            </a:r>
            <a:r>
              <a:rPr lang="ko-KR" altLang="en-US" sz="1000" dirty="0" smtClean="0">
                <a:latin typeface="+mn-ea"/>
              </a:rPr>
              <a:t> 공동 작업소스 업데이트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Install : </a:t>
            </a:r>
            <a:r>
              <a:rPr lang="ko-KR" altLang="en-US" sz="1000" dirty="0" smtClean="0">
                <a:latin typeface="+mn-ea"/>
              </a:rPr>
              <a:t>웹 설치 관련 파일 업데이트 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DB</a:t>
            </a:r>
          </a:p>
          <a:p>
            <a:r>
              <a:rPr lang="en-US" altLang="ko-KR" sz="1000" dirty="0" smtClean="0">
                <a:latin typeface="+mn-ea"/>
              </a:rPr>
              <a:t>Source:  </a:t>
            </a:r>
            <a:r>
              <a:rPr lang="ko-KR" altLang="en-US" sz="1000" dirty="0" err="1" smtClean="0">
                <a:latin typeface="+mn-ea"/>
              </a:rPr>
              <a:t>전보익</a:t>
            </a:r>
            <a:r>
              <a:rPr lang="ko-KR" altLang="en-US" sz="1000" dirty="0" smtClean="0">
                <a:latin typeface="+mn-ea"/>
              </a:rPr>
              <a:t> 수석 작업 소스 업데이트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Share: </a:t>
            </a:r>
            <a:r>
              <a:rPr lang="ko-KR" altLang="en-US" sz="1000" dirty="0" err="1" smtClean="0">
                <a:latin typeface="+mn-ea"/>
              </a:rPr>
              <a:t>전보익</a:t>
            </a:r>
            <a:r>
              <a:rPr lang="ko-KR" altLang="en-US" sz="1000" dirty="0" smtClean="0">
                <a:latin typeface="+mn-ea"/>
              </a:rPr>
              <a:t> 수석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이서현씨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/>
              <a:t>신입웹개발자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공동 작업소스 업데이트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Install : </a:t>
            </a:r>
            <a:r>
              <a:rPr lang="en-US" altLang="ko-KR" sz="1000" dirty="0" smtClean="0">
                <a:latin typeface="+mn-ea"/>
              </a:rPr>
              <a:t>DB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설치 관련 파일 업데이트 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UI</a:t>
            </a:r>
          </a:p>
          <a:p>
            <a:r>
              <a:rPr lang="en-US" altLang="ko-KR" sz="1000" dirty="0">
                <a:latin typeface="+mn-ea"/>
              </a:rPr>
              <a:t>Source: </a:t>
            </a:r>
            <a:r>
              <a:rPr lang="ko-KR" altLang="en-US" sz="1000" dirty="0" smtClean="0">
                <a:latin typeface="+mn-ea"/>
              </a:rPr>
              <a:t>이효진 </a:t>
            </a:r>
            <a:r>
              <a:rPr lang="ko-KR" altLang="en-US" sz="1000" dirty="0">
                <a:latin typeface="+mn-ea"/>
              </a:rPr>
              <a:t>수석 작업 소스 업데이트 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Share: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이효진 수석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이서현씨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/>
              <a:t>신입웹개발자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공동 작업소스 업데이트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Share </a:t>
            </a:r>
          </a:p>
          <a:p>
            <a:r>
              <a:rPr lang="en-US" altLang="ko-KR" sz="1000" dirty="0">
                <a:latin typeface="+mn-ea"/>
              </a:rPr>
              <a:t>Doc : </a:t>
            </a:r>
            <a:r>
              <a:rPr lang="ko-KR" altLang="en-US" sz="1000" dirty="0">
                <a:latin typeface="+mn-ea"/>
              </a:rPr>
              <a:t>프로토콜문서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개발관련 문서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사양서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매뉴얼 작업 문서 등 관련 문서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InstallSite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아래에 실제 배포할 설치파일 및 </a:t>
            </a:r>
            <a:r>
              <a:rPr lang="ko-KR" altLang="en-US" sz="1000" dirty="0" err="1" smtClean="0">
                <a:latin typeface="+mn-ea"/>
              </a:rPr>
              <a:t>웹서버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,DB</a:t>
            </a:r>
            <a:r>
              <a:rPr lang="ko-KR" altLang="en-US" sz="1000" dirty="0" err="1" smtClean="0">
                <a:latin typeface="+mn-ea"/>
              </a:rPr>
              <a:t>서버등</a:t>
            </a:r>
            <a:r>
              <a:rPr lang="ko-KR" altLang="en-US" sz="1000" dirty="0" smtClean="0">
                <a:latin typeface="+mn-ea"/>
              </a:rPr>
              <a:t> 설치 </a:t>
            </a:r>
            <a:r>
              <a:rPr lang="ko-KR" altLang="en-US" sz="1000" dirty="0" err="1" smtClean="0">
                <a:latin typeface="+mn-ea"/>
              </a:rPr>
              <a:t>파일등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03129" y="1730198"/>
            <a:ext cx="4778" cy="4627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460616" y="1730198"/>
            <a:ext cx="4778" cy="4627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68728" y="1757379"/>
            <a:ext cx="4778" cy="4627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99934" y="4789469"/>
            <a:ext cx="1165364" cy="3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Image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99934" y="5245875"/>
            <a:ext cx="1165364" cy="3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Share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1427" y="5680082"/>
            <a:ext cx="1163871" cy="388418"/>
          </a:xfrm>
          <a:prstGeom prst="rect">
            <a:avLst/>
          </a:prstGeom>
          <a:solidFill>
            <a:srgbClr val="487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Doc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04050" y="2598897"/>
            <a:ext cx="1161248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Source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21243" y="5686600"/>
            <a:ext cx="1165364" cy="388418"/>
          </a:xfrm>
          <a:prstGeom prst="rect">
            <a:avLst/>
          </a:prstGeom>
          <a:solidFill>
            <a:srgbClr val="487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Share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99934" y="6114289"/>
            <a:ext cx="1165364" cy="388418"/>
          </a:xfrm>
          <a:prstGeom prst="rect">
            <a:avLst/>
          </a:prstGeom>
          <a:solidFill>
            <a:srgbClr val="487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+mn-ea"/>
              </a:rPr>
              <a:t>InstallSite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B3E4D0-B161-4F86-8BFC-92FACF51F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613BD14-078A-40E8-B2D6-B298776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3516153-2205-4AC3-982E-58A871B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FODICS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300" dirty="0"/>
              <a:t>누구나 걱정없이 안전하고 편안한 세상을 위한 한걸음</a:t>
            </a:r>
          </a:p>
        </p:txBody>
      </p:sp>
    </p:spTree>
    <p:extLst>
      <p:ext uri="{BB962C8B-B14F-4D97-AF65-F5344CB8AC3E}">
        <p14:creationId xmlns:p14="http://schemas.microsoft.com/office/powerpoint/2010/main" val="2012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C4C"/>
      </a:accent1>
      <a:accent2>
        <a:srgbClr val="ED7D31"/>
      </a:accent2>
      <a:accent3>
        <a:srgbClr val="A5A5A5"/>
      </a:accent3>
      <a:accent4>
        <a:srgbClr val="FFC000"/>
      </a:accent4>
      <a:accent5>
        <a:srgbClr val="375623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Calibri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escjin_guide</Template>
  <TotalTime>5544</TotalTime>
  <Words>345</Words>
  <Application>Microsoft Office PowerPoint</Application>
  <PresentationFormat>A4 용지(210x297mm)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 Light</vt:lpstr>
      <vt:lpstr>나눔스퀘어 Bold</vt:lpstr>
      <vt:lpstr>맑은 고딕</vt:lpstr>
      <vt:lpstr>Arial</vt:lpstr>
      <vt:lpstr>Calibri</vt:lpstr>
      <vt:lpstr>Office 테마</vt:lpstr>
      <vt:lpstr>NMS 통합 솔루션 SVN - 폴더 구성</vt:lpstr>
      <vt:lpstr>목차</vt:lpstr>
      <vt:lpstr>NMS 통합 솔루션 SVN 폴더 구성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fodics</dc:creator>
  <cp:lastModifiedBy>ddd</cp:lastModifiedBy>
  <cp:revision>2880</cp:revision>
  <dcterms:created xsi:type="dcterms:W3CDTF">2021-05-06T07:33:54Z</dcterms:created>
  <dcterms:modified xsi:type="dcterms:W3CDTF">2024-05-09T03:07:39Z</dcterms:modified>
</cp:coreProperties>
</file>