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6"/>
  </p:notesMasterIdLst>
  <p:handoutMasterIdLst>
    <p:handoutMasterId r:id="rId7"/>
  </p:handoutMasterIdLst>
  <p:sldIdLst>
    <p:sldId id="256" r:id="rId2"/>
    <p:sldId id="267" r:id="rId3"/>
    <p:sldId id="273" r:id="rId4"/>
    <p:sldId id="293" r:id="rId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7C78"/>
    <a:srgbClr val="FFC000"/>
    <a:srgbClr val="FFFFFF"/>
    <a:srgbClr val="84ACB6"/>
    <a:srgbClr val="1929FF"/>
    <a:srgbClr val="456972"/>
    <a:srgbClr val="42BA97"/>
    <a:srgbClr val="8FC31E"/>
    <a:srgbClr val="FFFFCC"/>
    <a:srgbClr val="91C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110" y="11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5" d="100"/>
          <a:sy n="115" d="100"/>
        </p:scale>
        <p:origin x="409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E6B5C-7941-4A6A-BB59-079CADD97706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665A8-3B73-4E83-A8A4-808D045FEC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991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6F020-FC2A-4069-9EFB-434CE3477FEF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D5785-F9E7-43EF-A173-19630288C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134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D79089BF-673A-4BA4-A90E-341D06D2F838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00" y="1440000"/>
            <a:ext cx="9360000" cy="2690299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273000" y="3372691"/>
            <a:ext cx="9360000" cy="473825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999" y="1624246"/>
            <a:ext cx="9216001" cy="144829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0" y="3435035"/>
            <a:ext cx="9216000" cy="753767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CB9B0980-2D4B-4AED-9FD1-C8006BABE1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9" y="873209"/>
            <a:ext cx="1538800" cy="416716"/>
          </a:xfrm>
          <a:prstGeom prst="rect">
            <a:avLst/>
          </a:prstGeom>
        </p:spPr>
      </p:pic>
      <p:sp>
        <p:nvSpPr>
          <p:cNvPr id="12" name="날짜 개체 틀 11">
            <a:extLst>
              <a:ext uri="{FF2B5EF4-FFF2-40B4-BE49-F238E27FC236}">
                <a16:creationId xmlns:a16="http://schemas.microsoft.com/office/drawing/2014/main" xmlns="" id="{C19540A6-46D3-46F0-9A99-6F9C26FCF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5B20-FDD9-473A-86AD-A90D5EB360C6}" type="datetime1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xmlns="" id="{042CB539-2B14-47F4-B4B1-919D39526C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103" y="3185000"/>
            <a:ext cx="4105896" cy="238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552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날짜 개체 틀 5">
            <a:extLst>
              <a:ext uri="{FF2B5EF4-FFF2-40B4-BE49-F238E27FC236}">
                <a16:creationId xmlns:a16="http://schemas.microsoft.com/office/drawing/2014/main" xmlns="" id="{BF1CF3A9-86CB-487F-B259-39ECB02C8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E87E-9B2A-4361-ACAD-34A8C6D9CEEF}" type="datetime1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0BAC3D9-06A2-4247-9BF3-AB4E6801D5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4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02512"/>
            <a:ext cx="798014" cy="478635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400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226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4749"/>
            <a:ext cx="9906000" cy="348325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82FFA710-5973-46A2-8447-4C836047D6F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965" y="6554237"/>
            <a:ext cx="771032" cy="2088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7AA3C64-4852-4FCC-A213-DEBA10BBBA90}" type="datetime1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3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02512"/>
            <a:ext cx="798014" cy="478635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400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08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6F9D90F-B6A0-4393-B037-7C98C10BC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2A5B-BF90-4028-A819-A92C9B3C5188}" type="datetime1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BE9FD44-DD96-48CE-A8C2-6ED948867E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9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02512"/>
            <a:ext cx="798014" cy="478635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400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09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DDD35B82-E055-4E02-9A09-018DCF8C23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9905998" cy="4813022"/>
          </a:xfrm>
          <a:prstGeom prst="rect">
            <a:avLst/>
          </a:prstGeom>
        </p:spPr>
      </p:pic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6F9D90F-B6A0-4393-B037-7C98C10BC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24BF-979F-4AA6-A911-9AB5FDA70902}" type="datetime1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BE9FD44-DD96-48CE-A8C2-6ED948867E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626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0000" y="1080000"/>
            <a:ext cx="5014913" cy="52080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000" y="1079999"/>
            <a:ext cx="3194943" cy="511544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xmlns="" id="{F0E51036-D733-445B-B31D-70CC6B255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62FD-E745-4090-9445-6C90B2E8BF7F}" type="datetime1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8EB3E5FD-DD8E-4E09-977D-F69393F82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02512"/>
            <a:ext cx="798014" cy="478635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400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0664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xmlns="" id="{7F1C43F4-18ED-469D-B0D2-8282E0D42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44E1-A7BF-45D3-86F1-462CAAB98510}" type="datetime1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36EB29F6-B885-4F5B-93A8-13E9B5BA93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02512"/>
            <a:ext cx="798014" cy="478635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400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0064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923575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62824"/>
            <a:ext cx="1756635" cy="733206"/>
          </a:xfrm>
          <a:prstGeom prst="rect">
            <a:avLst/>
          </a:prstGeom>
        </p:spPr>
        <p:txBody>
          <a:bodyPr anchor="t"/>
          <a:lstStyle>
            <a:lvl1pPr algn="r">
              <a:defRPr sz="3600" b="1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969150" y="2262824"/>
            <a:ext cx="6668587" cy="382921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xmlns="" id="{C80DB5BE-1D6D-41FA-854D-82B87B8A68E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9978D4D-9DEE-461F-B2F9-7D242824566D}" type="datetime1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50EE9ACE-9D5E-4A0B-B4FF-619A1DA3553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2809702" y="2262824"/>
            <a:ext cx="0" cy="3829217"/>
          </a:xfrm>
          <a:prstGeom prst="line">
            <a:avLst/>
          </a:prstGeom>
          <a:ln w="31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88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807" y="2844805"/>
            <a:ext cx="4519247" cy="2014780"/>
          </a:xfrm>
        </p:spPr>
        <p:txBody>
          <a:bodyPr anchor="t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35769" y="2844805"/>
            <a:ext cx="4860543" cy="201478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A3C64-4852-4FCC-A213-DEBA10BBBA90}" type="datetime1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82FFA710-5973-46A2-8447-4C836047D6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965" y="6554237"/>
            <a:ext cx="771032" cy="20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963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9C7B5425-F1A9-48AC-A62A-6EBF235A6BDB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E4A06F84-FBE8-4024-9D34-5EC368E6AE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3527" y="24248"/>
            <a:ext cx="6828098" cy="682809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908021" cy="2847814"/>
          </a:xfrm>
          <a:prstGeom prst="rect">
            <a:avLst/>
          </a:prstGeom>
        </p:spPr>
      </p:pic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xmlns="" id="{779C0B41-8552-4A38-95CD-ACD30C3022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날짜 개체 틀 9">
            <a:extLst>
              <a:ext uri="{FF2B5EF4-FFF2-40B4-BE49-F238E27FC236}">
                <a16:creationId xmlns:a16="http://schemas.microsoft.com/office/drawing/2014/main" xmlns="" id="{681F209C-2907-4E66-8464-3642C9785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BDBEC-1A3F-48F7-BE36-4B5A2DFB1DD1}" type="datetime1">
              <a:rPr lang="ko-KR" altLang="en-US" smtClean="0"/>
              <a:t>2024-06-21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579" y="5484876"/>
            <a:ext cx="1478842" cy="4004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092" y="3316637"/>
            <a:ext cx="9301908" cy="1504106"/>
          </a:xfrm>
        </p:spPr>
        <p:txBody>
          <a:bodyPr anchor="t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092" y="1690608"/>
            <a:ext cx="9301908" cy="845645"/>
          </a:xfrm>
        </p:spPr>
        <p:txBody>
          <a:bodyPr anchor="b">
            <a:noAutofit/>
          </a:bodyPr>
          <a:lstStyle>
            <a:lvl1pPr marL="0" indent="0" algn="ctr">
              <a:buNone/>
              <a:defRPr sz="6000" spc="-300">
                <a:solidFill>
                  <a:schemeClr val="bg1"/>
                </a:solidFill>
                <a:latin typeface="+mn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1713000" y="2634535"/>
            <a:ext cx="6480000" cy="382386"/>
          </a:xfrm>
          <a:prstGeom prst="rect">
            <a:avLst/>
          </a:prstGeom>
          <a:solidFill>
            <a:srgbClr val="42B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092" y="2628881"/>
            <a:ext cx="9301908" cy="388040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049604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D0FB972D-26D3-436D-94A6-59364F7C0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86AA-1984-4BDB-A107-6580512BD7A3}" type="datetime1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xmlns="" id="{DCCE259C-3400-4774-8338-56EF346875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02512"/>
            <a:ext cx="798014" cy="478635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400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15393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999" y="1080000"/>
            <a:ext cx="4572337" cy="528181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D0FB972D-26D3-436D-94A6-59364F7C0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28BA-B364-484F-BDCF-ACED4621F7CC}" type="datetime1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xmlns="" id="{DCCE259C-3400-4774-8338-56EF346875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2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02512"/>
            <a:ext cx="798014" cy="478635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400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8212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-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E4100F4-8E33-466E-B876-05B62C3EF5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906368"/>
            <a:ext cx="9906000" cy="395163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7AA3C64-4852-4FCC-A213-DEBA10BBBA90}" type="datetime1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82FFA710-5973-46A2-8447-4C836047D6F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965" y="6554237"/>
            <a:ext cx="771032" cy="208800"/>
          </a:xfrm>
          <a:prstGeom prst="rect">
            <a:avLst/>
          </a:prstGeom>
        </p:spPr>
      </p:pic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8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02512"/>
            <a:ext cx="798014" cy="478635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400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1603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1080000"/>
            <a:ext cx="4320000" cy="52549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7491" y="1080000"/>
            <a:ext cx="4320000" cy="52549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xmlns="" id="{3AFFB806-4DCA-4E7D-A8FC-EC747C541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AC1A7-2F03-4BB4-AC54-9444DB5FD53C}" type="datetime1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6AB17CAE-4329-4D40-9143-F7662A7D27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02512"/>
            <a:ext cx="798014" cy="478635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400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5956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080000"/>
            <a:ext cx="4320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000" y="1998274"/>
            <a:ext cx="4320000" cy="424366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55999" y="1080000"/>
            <a:ext cx="4320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55999" y="1998274"/>
            <a:ext cx="4320000" cy="419138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0" name="날짜 개체 틀 9">
            <a:extLst>
              <a:ext uri="{FF2B5EF4-FFF2-40B4-BE49-F238E27FC236}">
                <a16:creationId xmlns:a16="http://schemas.microsoft.com/office/drawing/2014/main" xmlns="" id="{6105AFCB-B30A-49ED-A97C-F3941C5F2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D5F2-695B-4AC9-91EE-1A1962D69048}" type="datetime1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xmlns="" id="{2CA3C62C-FB30-4807-A2AC-DE484A7910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3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02512"/>
            <a:ext cx="798014" cy="478635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400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811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70425"/>
            <a:ext cx="9905993" cy="69988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349" y="242927"/>
            <a:ext cx="8237650" cy="397807"/>
          </a:xfrm>
          <a:prstGeom prst="rect">
            <a:avLst/>
          </a:prstGeom>
        </p:spPr>
        <p:txBody>
          <a:bodyPr vert="horz" lIns="36000" tIns="36000" rIns="36000" bIns="3600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999" y="1080000"/>
            <a:ext cx="9215999" cy="5281816"/>
          </a:xfrm>
          <a:prstGeom prst="rect">
            <a:avLst/>
          </a:prstGeom>
        </p:spPr>
        <p:txBody>
          <a:bodyPr vert="horz" lIns="36000" tIns="36000" rIns="36000" bIns="3600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000" y="6497908"/>
            <a:ext cx="724811" cy="265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A3C64-4852-4FCC-A213-DEBA10BBBA90}" type="datetime1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77499" y="6497908"/>
            <a:ext cx="2579888" cy="265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E284C-0040-45AF-AC1C-936209A2097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82FFA710-5973-46A2-8447-4C836047D6F9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965" y="6554237"/>
            <a:ext cx="771032" cy="208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658" y="0"/>
            <a:ext cx="1834342" cy="1065651"/>
          </a:xfrm>
          <a:prstGeom prst="rect">
            <a:avLst/>
          </a:prstGeom>
        </p:spPr>
      </p:pic>
      <p:cxnSp>
        <p:nvCxnSpPr>
          <p:cNvPr id="20" name="직선 연결선 19"/>
          <p:cNvCxnSpPr/>
          <p:nvPr userDrawn="1"/>
        </p:nvCxnSpPr>
        <p:spPr>
          <a:xfrm>
            <a:off x="0" y="6638440"/>
            <a:ext cx="8329353" cy="0"/>
          </a:xfrm>
          <a:prstGeom prst="line">
            <a:avLst/>
          </a:prstGeom>
          <a:ln>
            <a:solidFill>
              <a:srgbClr val="4569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28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3" r:id="rId2"/>
    <p:sldLayoutId id="2147483738" r:id="rId3"/>
    <p:sldLayoutId id="2147483723" r:id="rId4"/>
    <p:sldLayoutId id="2147483734" r:id="rId5"/>
    <p:sldLayoutId id="2147483736" r:id="rId6"/>
    <p:sldLayoutId id="2147483722" r:id="rId7"/>
    <p:sldLayoutId id="2147483724" r:id="rId8"/>
    <p:sldLayoutId id="2147483725" r:id="rId9"/>
    <p:sldLayoutId id="2147483726" r:id="rId10"/>
    <p:sldLayoutId id="2147483737" r:id="rId11"/>
    <p:sldLayoutId id="2147483735" r:id="rId12"/>
    <p:sldLayoutId id="2147483727" r:id="rId13"/>
    <p:sldLayoutId id="2147483728" r:id="rId14"/>
    <p:sldLayoutId id="2147483729" r:id="rId1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17938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717550" indent="-17938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96938" indent="-17938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76325" indent="-17938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B7D1BF0-4514-449D-9131-61C1463526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NMS </a:t>
            </a:r>
            <a:r>
              <a:rPr lang="ko-KR" altLang="en-US" dirty="0" smtClean="0"/>
              <a:t>통합 솔루션 </a:t>
            </a:r>
            <a:r>
              <a:rPr lang="en-US" altLang="ko-KR" dirty="0" smtClean="0"/>
              <a:t>SVN - </a:t>
            </a:r>
            <a:r>
              <a:rPr lang="ko-KR" altLang="en-US" dirty="0" smtClean="0"/>
              <a:t>폴더 </a:t>
            </a:r>
            <a:r>
              <a:rPr lang="ko-KR" altLang="en-US" dirty="0" smtClean="0"/>
              <a:t>구성 변경</a:t>
            </a:r>
            <a:endParaRPr lang="ko-KR" altLang="en-US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xmlns="" id="{32F9C399-BD11-4193-93E2-E776CD47F7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㈜포딕스 시스템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621C501-B08D-4F66-ADD8-D2121FA8D092}"/>
              </a:ext>
            </a:extLst>
          </p:cNvPr>
          <p:cNvSpPr txBox="1"/>
          <p:nvPr/>
        </p:nvSpPr>
        <p:spPr>
          <a:xfrm>
            <a:off x="259932" y="6346065"/>
            <a:ext cx="22204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*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본 자료는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‘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나눔글꼴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’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에 최적화 되어 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6" name="텍스트 개체 틀 11"/>
          <p:cNvSpPr txBox="1">
            <a:spLocks/>
          </p:cNvSpPr>
          <p:nvPr/>
        </p:nvSpPr>
        <p:spPr>
          <a:xfrm>
            <a:off x="6307382" y="6066200"/>
            <a:ext cx="3268618" cy="4953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23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11" indent="0" algn="l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914422" indent="0" algn="l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371634" indent="0" algn="l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7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1828846" indent="0" algn="l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7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63" indent="-228606" algn="l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4" indent="-228606" algn="l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6" algn="l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0"/>
              </a:lnSpc>
            </a:pPr>
            <a:r>
              <a:rPr lang="ko-KR" altLang="en-US" sz="800" b="1" dirty="0" err="1">
                <a:latin typeface="+mn-ea"/>
                <a:ea typeface="+mn-ea"/>
              </a:rPr>
              <a:t>포딕스</a:t>
            </a:r>
            <a:r>
              <a:rPr lang="ko-KR" altLang="en-US" sz="800" b="1" dirty="0">
                <a:latin typeface="+mn-ea"/>
                <a:ea typeface="+mn-ea"/>
              </a:rPr>
              <a:t> 시스템</a:t>
            </a:r>
            <a:endParaRPr lang="en-US" altLang="ko-KR" sz="800" b="1" dirty="0">
              <a:latin typeface="+mn-ea"/>
              <a:ea typeface="+mn-ea"/>
            </a:endParaRPr>
          </a:p>
          <a:p>
            <a:pPr algn="r">
              <a:lnSpc>
                <a:spcPct val="0"/>
              </a:lnSpc>
            </a:pPr>
            <a:r>
              <a:rPr lang="en-US" altLang="ko-KR" sz="600" dirty="0">
                <a:latin typeface="+mn-ea"/>
                <a:ea typeface="+mn-ea"/>
              </a:rPr>
              <a:t>TEL : 02-815-2333  /  FAX : 0505-813-2333</a:t>
            </a:r>
          </a:p>
          <a:p>
            <a:pPr algn="r">
              <a:lnSpc>
                <a:spcPct val="0"/>
              </a:lnSpc>
            </a:pPr>
            <a:r>
              <a:rPr lang="ko-KR" altLang="en-US" sz="600" dirty="0">
                <a:latin typeface="+mn-ea"/>
                <a:ea typeface="+mn-ea"/>
              </a:rPr>
              <a:t>서울시 구로구 디지털로 </a:t>
            </a:r>
            <a:r>
              <a:rPr lang="en-US" altLang="ko-KR" sz="600" dirty="0">
                <a:latin typeface="+mn-ea"/>
                <a:ea typeface="+mn-ea"/>
              </a:rPr>
              <a:t>31</a:t>
            </a:r>
            <a:r>
              <a:rPr lang="ko-KR" altLang="en-US" sz="600" dirty="0">
                <a:latin typeface="+mn-ea"/>
                <a:ea typeface="+mn-ea"/>
              </a:rPr>
              <a:t>길 </a:t>
            </a:r>
            <a:r>
              <a:rPr lang="en-US" altLang="ko-KR" sz="600" dirty="0">
                <a:latin typeface="+mn-ea"/>
                <a:ea typeface="+mn-ea"/>
              </a:rPr>
              <a:t>38-9 </a:t>
            </a:r>
            <a:r>
              <a:rPr lang="ko-KR" altLang="en-US" sz="600" dirty="0">
                <a:latin typeface="+mn-ea"/>
                <a:ea typeface="+mn-ea"/>
              </a:rPr>
              <a:t>에이스테크노타워 </a:t>
            </a:r>
            <a:r>
              <a:rPr lang="en-US" altLang="ko-KR" sz="600" dirty="0">
                <a:latin typeface="+mn-ea"/>
                <a:ea typeface="+mn-ea"/>
              </a:rPr>
              <a:t>1</a:t>
            </a:r>
            <a:r>
              <a:rPr lang="ko-KR" altLang="en-US" sz="600" dirty="0">
                <a:latin typeface="+mn-ea"/>
                <a:ea typeface="+mn-ea"/>
              </a:rPr>
              <a:t>차 </a:t>
            </a:r>
            <a:r>
              <a:rPr lang="en-US" altLang="ko-KR" sz="600" dirty="0">
                <a:latin typeface="+mn-ea"/>
                <a:ea typeface="+mn-ea"/>
              </a:rPr>
              <a:t>301</a:t>
            </a:r>
            <a:r>
              <a:rPr lang="ko-KR" altLang="en-US" sz="600" dirty="0">
                <a:latin typeface="+mn-ea"/>
                <a:ea typeface="+mn-ea"/>
              </a:rPr>
              <a:t>호</a:t>
            </a:r>
            <a:endParaRPr lang="en-US" altLang="ko-KR" sz="600" dirty="0"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9932" y="4222053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ea"/>
                <a:ea typeface="+mj-ea"/>
              </a:rPr>
              <a:t>연구소 </a:t>
            </a:r>
            <a:r>
              <a:rPr lang="en-US" altLang="ko-KR" sz="1000" dirty="0">
                <a:latin typeface="+mj-ea"/>
                <a:ea typeface="+mj-ea"/>
              </a:rPr>
              <a:t>| </a:t>
            </a:r>
            <a:r>
              <a:rPr lang="ko-KR" altLang="en-US" sz="1000" dirty="0" smtClean="0">
                <a:latin typeface="+mj-ea"/>
                <a:ea typeface="+mj-ea"/>
              </a:rPr>
              <a:t>김정현 </a:t>
            </a:r>
            <a:endParaRPr lang="en-US" altLang="ko-KR" sz="1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4632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NMS </a:t>
            </a:r>
            <a:r>
              <a:rPr lang="ko-KR" altLang="en-US" dirty="0"/>
              <a:t>통합 솔루션 </a:t>
            </a:r>
            <a:r>
              <a:rPr lang="en-US" altLang="ko-KR" dirty="0" smtClean="0"/>
              <a:t>SVN </a:t>
            </a:r>
            <a:r>
              <a:rPr lang="ko-KR" altLang="en-US" dirty="0" smtClean="0"/>
              <a:t>폴더 구성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C22F13EE-05E5-4534-97F4-E87F76F146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108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330D8947-8D5F-491D-A9B2-2E776EC62A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D6EA7D0-25A9-41F9-95D8-12F898C33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NMS </a:t>
            </a:r>
            <a:r>
              <a:rPr lang="ko-KR" altLang="en-US" dirty="0"/>
              <a:t>통합 솔루션</a:t>
            </a:r>
            <a:r>
              <a:rPr lang="en-US" altLang="ko-KR" dirty="0" smtClean="0"/>
              <a:t> SVN </a:t>
            </a:r>
            <a:r>
              <a:rPr lang="ko-KR" altLang="en-US" dirty="0" smtClean="0"/>
              <a:t>폴더 구성</a:t>
            </a:r>
            <a:endParaRPr lang="ko-KR" altLang="en-US" dirty="0"/>
          </a:p>
        </p:txBody>
      </p:sp>
      <p:sp>
        <p:nvSpPr>
          <p:cNvPr id="7" name="내용 개체 틀 5">
            <a:extLst>
              <a:ext uri="{FF2B5EF4-FFF2-40B4-BE49-F238E27FC236}">
                <a16:creationId xmlns:a16="http://schemas.microsoft.com/office/drawing/2014/main" xmlns="" id="{58EC93B7-2E52-4D3F-8758-B2DD417E60B6}"/>
              </a:ext>
            </a:extLst>
          </p:cNvPr>
          <p:cNvSpPr txBox="1">
            <a:spLocks/>
          </p:cNvSpPr>
          <p:nvPr/>
        </p:nvSpPr>
        <p:spPr>
          <a:xfrm>
            <a:off x="359999" y="1030572"/>
            <a:ext cx="9215999" cy="5281816"/>
          </a:xfrm>
          <a:prstGeom prst="rect">
            <a:avLst/>
          </a:prstGeom>
        </p:spPr>
        <p:txBody>
          <a:bodyPr/>
          <a:lstStyle>
            <a:lvl1pPr marL="179388" indent="-179388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6938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6325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NMS </a:t>
            </a:r>
            <a:r>
              <a:rPr lang="ko-KR" altLang="en-US" dirty="0"/>
              <a:t>통합 솔루션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 </a:t>
            </a:r>
            <a:r>
              <a:rPr lang="en-US" altLang="ko-KR" dirty="0" smtClean="0"/>
              <a:t>RMS </a:t>
            </a:r>
            <a:r>
              <a:rPr lang="ko-KR" altLang="en-US" dirty="0" smtClean="0"/>
              <a:t>개발 인원 변경으로 기존 구성해 주셨던 폴더 권한을 변경해 주십시오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참여인원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대표님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전보익</a:t>
            </a:r>
            <a:r>
              <a:rPr lang="en-US" altLang="ko-KR" dirty="0" smtClean="0"/>
              <a:t>,</a:t>
            </a:r>
            <a:r>
              <a:rPr lang="ko-KR" altLang="en-US" dirty="0" smtClean="0"/>
              <a:t>김정현</a:t>
            </a:r>
            <a:r>
              <a:rPr lang="en-US" altLang="ko-KR" dirty="0" smtClean="0"/>
              <a:t>,</a:t>
            </a:r>
            <a:r>
              <a:rPr lang="ko-KR" altLang="en-US" dirty="0" smtClean="0"/>
              <a:t>이효진</a:t>
            </a:r>
            <a:r>
              <a:rPr lang="en-US" altLang="ko-KR" dirty="0" smtClean="0"/>
              <a:t>,</a:t>
            </a:r>
            <a:r>
              <a:rPr lang="ko-KR" altLang="en-US" dirty="0" smtClean="0"/>
              <a:t>박인규</a:t>
            </a:r>
            <a:r>
              <a:rPr lang="en-US" altLang="ko-KR" dirty="0" smtClean="0"/>
              <a:t>,</a:t>
            </a:r>
            <a:r>
              <a:rPr lang="ko-KR" altLang="en-US" dirty="0" smtClean="0"/>
              <a:t>정송이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이상 </a:t>
            </a:r>
            <a:r>
              <a:rPr lang="en-US" altLang="ko-KR" dirty="0" smtClean="0"/>
              <a:t>6</a:t>
            </a:r>
            <a:r>
              <a:rPr lang="ko-KR" altLang="en-US" dirty="0" smtClean="0"/>
              <a:t>명 입니다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6" name="텍스트 개체 틀 27"/>
          <p:cNvSpPr>
            <a:spLocks noGrp="1"/>
          </p:cNvSpPr>
          <p:nvPr>
            <p:ph type="body" sz="quarter" idx="12"/>
          </p:nvPr>
        </p:nvSpPr>
        <p:spPr>
          <a:xfrm>
            <a:off x="0" y="202512"/>
            <a:ext cx="798014" cy="478635"/>
          </a:xfrm>
        </p:spPr>
        <p:txBody>
          <a:bodyPr>
            <a:noAutofit/>
          </a:bodyPr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94093" y="3476749"/>
            <a:ext cx="1165364" cy="58752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+mn-ea"/>
              </a:rPr>
              <a:t>NMS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599939" y="1746223"/>
            <a:ext cx="1165364" cy="38841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+mn-ea"/>
              </a:rPr>
              <a:t>Server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99939" y="2164274"/>
            <a:ext cx="1165364" cy="38841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Page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117122" y="4782684"/>
            <a:ext cx="1165364" cy="3884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+mn-ea"/>
              </a:rPr>
              <a:t>UI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108883" y="3465017"/>
            <a:ext cx="1165364" cy="38841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+mn-ea"/>
              </a:rPr>
              <a:t>DB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084170" y="1752509"/>
            <a:ext cx="1165364" cy="38841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+mn-ea"/>
              </a:rPr>
              <a:t>Web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99934" y="3476749"/>
            <a:ext cx="1165364" cy="38841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+mn-ea"/>
              </a:rPr>
              <a:t>Source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599934" y="3913297"/>
            <a:ext cx="1165364" cy="38841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+mn-ea"/>
              </a:rPr>
              <a:t>Share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99934" y="3039625"/>
            <a:ext cx="1165364" cy="38841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+mn-ea"/>
              </a:rPr>
              <a:t>Install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599934" y="4349538"/>
            <a:ext cx="1165364" cy="38841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+mn-ea"/>
              </a:rPr>
              <a:t>Install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81230" y="1763150"/>
            <a:ext cx="4387043" cy="24622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  <a:latin typeface="+mn-ea"/>
              </a:rPr>
              <a:t>대표님</a:t>
            </a:r>
            <a:r>
              <a:rPr lang="en-US" altLang="ko-KR" sz="1000" dirty="0" smtClean="0">
                <a:solidFill>
                  <a:schemeClr val="bg1"/>
                </a:solidFill>
                <a:latin typeface="+mn-ea"/>
              </a:rPr>
              <a:t>,</a:t>
            </a:r>
            <a:r>
              <a:rPr lang="ko-KR" altLang="en-US" sz="1000" dirty="0" err="1" smtClean="0">
                <a:solidFill>
                  <a:schemeClr val="bg1"/>
                </a:solidFill>
                <a:latin typeface="+mn-ea"/>
              </a:rPr>
              <a:t>박인규선임</a:t>
            </a:r>
            <a:endParaRPr lang="ko-KR" altLang="en-US" sz="10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1803129" y="1730198"/>
            <a:ext cx="4778" cy="462766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3460616" y="1730198"/>
            <a:ext cx="4778" cy="462766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968728" y="1757379"/>
            <a:ext cx="4778" cy="462766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3599934" y="4789469"/>
            <a:ext cx="1165364" cy="3884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Image</a:t>
            </a:r>
            <a:endParaRPr lang="ko-KR" altLang="en-US" sz="1200" dirty="0"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599934" y="5245875"/>
            <a:ext cx="1165364" cy="3884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+mn-ea"/>
              </a:rPr>
              <a:t>Share</a:t>
            </a:r>
            <a:endParaRPr lang="ko-KR" altLang="en-US" sz="1600" dirty="0"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01427" y="5680082"/>
            <a:ext cx="1163871" cy="388418"/>
          </a:xfrm>
          <a:prstGeom prst="rect">
            <a:avLst/>
          </a:prstGeom>
          <a:solidFill>
            <a:srgbClr val="487C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+mn-ea"/>
              </a:rPr>
              <a:t>Doc</a:t>
            </a:r>
            <a:endParaRPr lang="ko-KR" altLang="en-US" sz="1600" dirty="0"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604050" y="2598897"/>
            <a:ext cx="1161248" cy="38841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+mn-ea"/>
              </a:rPr>
              <a:t>Source</a:t>
            </a:r>
            <a:endParaRPr lang="ko-KR" altLang="en-US" sz="1600" dirty="0"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121243" y="5686600"/>
            <a:ext cx="1165364" cy="388418"/>
          </a:xfrm>
          <a:prstGeom prst="rect">
            <a:avLst/>
          </a:prstGeom>
          <a:solidFill>
            <a:srgbClr val="487C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+mn-ea"/>
              </a:rPr>
              <a:t>Share</a:t>
            </a:r>
            <a:endParaRPr lang="ko-KR" altLang="en-US" sz="1600" dirty="0">
              <a:latin typeface="+mn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599934" y="6114289"/>
            <a:ext cx="1165364" cy="388418"/>
          </a:xfrm>
          <a:prstGeom prst="rect">
            <a:avLst/>
          </a:prstGeom>
          <a:solidFill>
            <a:srgbClr val="487C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latin typeface="+mn-ea"/>
              </a:rPr>
              <a:t>InstallSite</a:t>
            </a:r>
            <a:endParaRPr lang="ko-KR" altLang="en-US" sz="1600" dirty="0"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85151" y="2178479"/>
            <a:ext cx="4387043" cy="24622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  <a:latin typeface="+mn-ea"/>
              </a:rPr>
              <a:t>대표님</a:t>
            </a:r>
            <a:r>
              <a:rPr lang="en-US" altLang="ko-KR" sz="1000" dirty="0" smtClean="0">
                <a:solidFill>
                  <a:schemeClr val="bg1"/>
                </a:solidFill>
                <a:latin typeface="+mn-ea"/>
              </a:rPr>
              <a:t>,</a:t>
            </a:r>
            <a:r>
              <a:rPr lang="ko-KR" altLang="en-US" sz="1000" dirty="0" err="1" smtClean="0">
                <a:solidFill>
                  <a:schemeClr val="bg1"/>
                </a:solidFill>
                <a:latin typeface="+mn-ea"/>
              </a:rPr>
              <a:t>박인규선임</a:t>
            </a:r>
            <a:r>
              <a:rPr lang="en-US" altLang="ko-KR" sz="1000" dirty="0" smtClean="0">
                <a:solidFill>
                  <a:schemeClr val="bg1"/>
                </a:solidFill>
                <a:latin typeface="+mn-ea"/>
              </a:rPr>
              <a:t>,</a:t>
            </a:r>
            <a:r>
              <a:rPr lang="ko-KR" altLang="en-US" sz="1000" dirty="0" smtClean="0">
                <a:solidFill>
                  <a:schemeClr val="bg1"/>
                </a:solidFill>
                <a:latin typeface="+mn-ea"/>
              </a:rPr>
              <a:t>정송이씨</a:t>
            </a:r>
            <a:endParaRPr lang="ko-KR" altLang="en-US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89268" y="2602731"/>
            <a:ext cx="4387043" cy="24622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  <a:latin typeface="+mn-ea"/>
              </a:rPr>
              <a:t>대표님</a:t>
            </a:r>
            <a:r>
              <a:rPr lang="en-US" altLang="ko-KR" sz="1000" dirty="0" smtClean="0">
                <a:solidFill>
                  <a:schemeClr val="bg1"/>
                </a:solidFill>
                <a:latin typeface="+mn-ea"/>
              </a:rPr>
              <a:t>,</a:t>
            </a:r>
            <a:r>
              <a:rPr lang="ko-KR" altLang="en-US" sz="1000" dirty="0" err="1" smtClean="0">
                <a:solidFill>
                  <a:schemeClr val="bg1"/>
                </a:solidFill>
                <a:latin typeface="+mn-ea"/>
              </a:rPr>
              <a:t>박인규선임</a:t>
            </a:r>
            <a:endParaRPr lang="ko-KR" altLang="en-US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89467" y="3042774"/>
            <a:ext cx="4387043" cy="24622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  <a:latin typeface="+mn-ea"/>
              </a:rPr>
              <a:t>대표님</a:t>
            </a:r>
            <a:r>
              <a:rPr lang="en-US" altLang="ko-KR" sz="1000" dirty="0" smtClean="0">
                <a:solidFill>
                  <a:schemeClr val="bg1"/>
                </a:solidFill>
                <a:latin typeface="+mn-ea"/>
              </a:rPr>
              <a:t>,</a:t>
            </a:r>
            <a:r>
              <a:rPr lang="ko-KR" altLang="en-US" sz="1000" dirty="0" err="1" smtClean="0">
                <a:solidFill>
                  <a:schemeClr val="bg1"/>
                </a:solidFill>
                <a:latin typeface="+mn-ea"/>
              </a:rPr>
              <a:t>박인규선임</a:t>
            </a:r>
            <a:endParaRPr lang="ko-KR" altLang="en-US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89268" y="3489070"/>
            <a:ext cx="4387043" cy="24622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  <a:latin typeface="+mn-ea"/>
              </a:rPr>
              <a:t>대표님</a:t>
            </a:r>
            <a:r>
              <a:rPr lang="en-US" altLang="ko-KR" sz="1000" dirty="0" smtClean="0">
                <a:solidFill>
                  <a:schemeClr val="bg1"/>
                </a:solidFill>
                <a:latin typeface="+mn-ea"/>
              </a:rPr>
              <a:t>,</a:t>
            </a:r>
            <a:r>
              <a:rPr lang="ko-KR" altLang="en-US" sz="1000" dirty="0" err="1" smtClean="0">
                <a:solidFill>
                  <a:schemeClr val="bg1"/>
                </a:solidFill>
                <a:latin typeface="+mn-ea"/>
              </a:rPr>
              <a:t>전보익수석</a:t>
            </a:r>
            <a:endParaRPr lang="ko-KR" altLang="en-US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081229" y="3945525"/>
            <a:ext cx="4387043" cy="24622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  <a:latin typeface="+mn-ea"/>
              </a:rPr>
              <a:t>대표님</a:t>
            </a:r>
            <a:r>
              <a:rPr lang="en-US" altLang="ko-KR" sz="1000" dirty="0" smtClean="0">
                <a:solidFill>
                  <a:schemeClr val="bg1"/>
                </a:solidFill>
                <a:latin typeface="+mn-ea"/>
              </a:rPr>
              <a:t>,</a:t>
            </a:r>
            <a:r>
              <a:rPr lang="ko-KR" altLang="en-US" sz="1000" dirty="0" err="1" smtClean="0">
                <a:solidFill>
                  <a:schemeClr val="bg1"/>
                </a:solidFill>
                <a:latin typeface="+mn-ea"/>
              </a:rPr>
              <a:t>전보익수석</a:t>
            </a:r>
            <a:r>
              <a:rPr lang="en-US" altLang="ko-KR" sz="10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000" dirty="0" err="1" smtClean="0">
                <a:solidFill>
                  <a:schemeClr val="bg1"/>
                </a:solidFill>
                <a:latin typeface="+mn-ea"/>
              </a:rPr>
              <a:t>박인규선임</a:t>
            </a:r>
            <a:endParaRPr lang="ko-KR" altLang="en-US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89268" y="4378669"/>
            <a:ext cx="4387043" cy="24622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  <a:latin typeface="+mn-ea"/>
              </a:rPr>
              <a:t>대표님</a:t>
            </a:r>
            <a:r>
              <a:rPr lang="en-US" altLang="ko-KR" sz="1000" dirty="0" smtClean="0">
                <a:solidFill>
                  <a:schemeClr val="bg1"/>
                </a:solidFill>
                <a:latin typeface="+mn-ea"/>
              </a:rPr>
              <a:t>,</a:t>
            </a:r>
            <a:r>
              <a:rPr lang="ko-KR" altLang="en-US" sz="1000" dirty="0" err="1" smtClean="0">
                <a:solidFill>
                  <a:schemeClr val="bg1"/>
                </a:solidFill>
                <a:latin typeface="+mn-ea"/>
              </a:rPr>
              <a:t>전보익수석</a:t>
            </a:r>
            <a:r>
              <a:rPr lang="en-US" altLang="ko-KR" sz="10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000" dirty="0" err="1" smtClean="0">
                <a:solidFill>
                  <a:schemeClr val="bg1"/>
                </a:solidFill>
                <a:latin typeface="+mn-ea"/>
              </a:rPr>
              <a:t>박인규선임</a:t>
            </a:r>
            <a:endParaRPr lang="ko-KR" altLang="en-US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81228" y="4811756"/>
            <a:ext cx="4387043" cy="24622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  <a:latin typeface="+mn-ea"/>
              </a:rPr>
              <a:t>대표님</a:t>
            </a:r>
            <a:r>
              <a:rPr lang="en-US" altLang="ko-KR" sz="10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  <a:latin typeface="+mn-ea"/>
              </a:rPr>
              <a:t>이효진 수석</a:t>
            </a:r>
            <a:endParaRPr lang="ko-KR" altLang="en-US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081227" y="5284687"/>
            <a:ext cx="4387043" cy="24622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  <a:latin typeface="+mn-ea"/>
              </a:rPr>
              <a:t>대표님</a:t>
            </a:r>
            <a:r>
              <a:rPr lang="en-US" altLang="ko-KR" sz="10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  <a:latin typeface="+mn-ea"/>
              </a:rPr>
              <a:t>이효진 수석</a:t>
            </a:r>
            <a:r>
              <a:rPr lang="en-US" altLang="ko-KR" sz="1000" dirty="0" smtClean="0">
                <a:solidFill>
                  <a:schemeClr val="bg1"/>
                </a:solidFill>
                <a:latin typeface="+mn-ea"/>
              </a:rPr>
              <a:t>,</a:t>
            </a:r>
            <a:r>
              <a:rPr lang="ko-KR" altLang="en-US" sz="1000" dirty="0" err="1" smtClean="0">
                <a:solidFill>
                  <a:schemeClr val="bg1"/>
                </a:solidFill>
                <a:latin typeface="+mn-ea"/>
              </a:rPr>
              <a:t>박인규선임</a:t>
            </a:r>
            <a:r>
              <a:rPr lang="en-US" altLang="ko-KR" sz="1000" dirty="0" smtClean="0">
                <a:solidFill>
                  <a:schemeClr val="bg1"/>
                </a:solidFill>
                <a:latin typeface="+mn-ea"/>
              </a:rPr>
              <a:t>,</a:t>
            </a:r>
            <a:r>
              <a:rPr lang="ko-KR" altLang="en-US" sz="1000" dirty="0" smtClean="0">
                <a:solidFill>
                  <a:schemeClr val="bg1"/>
                </a:solidFill>
                <a:latin typeface="+mn-ea"/>
              </a:rPr>
              <a:t>정송이씨</a:t>
            </a:r>
            <a:endParaRPr lang="ko-KR" altLang="en-US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081226" y="5716428"/>
            <a:ext cx="4387043" cy="24622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  <a:latin typeface="+mn-ea"/>
              </a:rPr>
              <a:t>대표님</a:t>
            </a:r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  <a:latin typeface="+mn-ea"/>
              </a:rPr>
              <a:t>및 전체 인원</a:t>
            </a:r>
            <a:endParaRPr lang="ko-KR" altLang="en-US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89268" y="6108576"/>
            <a:ext cx="4387043" cy="24622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  <a:latin typeface="+mn-ea"/>
              </a:rPr>
              <a:t>대표님</a:t>
            </a:r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  <a:latin typeface="+mn-ea"/>
              </a:rPr>
              <a:t>및 전체 인원</a:t>
            </a:r>
            <a:endParaRPr lang="ko-KR" altLang="en-US" sz="10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861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56B3E4D0-B161-4F86-8BFC-92FACF51FB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F613BD14-078A-40E8-B2D6-B298776A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감사합니다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3516153-2205-4AC3-982E-58A871BFEB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FODICS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pc="300" dirty="0"/>
              <a:t>누구나 걱정없이 안전하고 편안한 세상을 위한 한걸음</a:t>
            </a:r>
          </a:p>
        </p:txBody>
      </p:sp>
    </p:spTree>
    <p:extLst>
      <p:ext uri="{BB962C8B-B14F-4D97-AF65-F5344CB8AC3E}">
        <p14:creationId xmlns:p14="http://schemas.microsoft.com/office/powerpoint/2010/main" val="20123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4C4C"/>
      </a:accent1>
      <a:accent2>
        <a:srgbClr val="ED7D31"/>
      </a:accent2>
      <a:accent3>
        <a:srgbClr val="A5A5A5"/>
      </a:accent3>
      <a:accent4>
        <a:srgbClr val="FFC000"/>
      </a:accent4>
      <a:accent5>
        <a:srgbClr val="375623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Bold"/>
        <a:ea typeface="나눔스퀘어 Bold"/>
        <a:cs typeface=""/>
      </a:majorFont>
      <a:minorFont>
        <a:latin typeface="Calibri"/>
        <a:ea typeface="나눔바른고딕 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escjin_guide</Template>
  <TotalTime>5565</TotalTime>
  <Words>171</Words>
  <Application>Microsoft Office PowerPoint</Application>
  <PresentationFormat>A4 용지(210x297mm)</PresentationFormat>
  <Paragraphs>58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나눔바른고딕 Light</vt:lpstr>
      <vt:lpstr>나눔스퀘어 Bold</vt:lpstr>
      <vt:lpstr>맑은 고딕</vt:lpstr>
      <vt:lpstr>Arial</vt:lpstr>
      <vt:lpstr>Calibri</vt:lpstr>
      <vt:lpstr>Office 테마</vt:lpstr>
      <vt:lpstr>NMS 통합 솔루션 SVN - 폴더 구성 변경</vt:lpstr>
      <vt:lpstr>목차</vt:lpstr>
      <vt:lpstr>NMS 통합 솔루션 SVN 폴더 구성</vt:lpstr>
      <vt:lpstr>감사합니다.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fodics</dc:creator>
  <cp:lastModifiedBy>ddd</cp:lastModifiedBy>
  <cp:revision>2887</cp:revision>
  <dcterms:created xsi:type="dcterms:W3CDTF">2021-05-06T07:33:54Z</dcterms:created>
  <dcterms:modified xsi:type="dcterms:W3CDTF">2024-06-21T00:34:16Z</dcterms:modified>
</cp:coreProperties>
</file>