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2" dirty="0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07410" y="2062851"/>
            <a:ext cx="8644180" cy="1575376"/>
          </a:xfrm>
        </p:spPr>
        <p:txBody>
          <a:bodyPr anchor="t">
            <a:noAutofit/>
          </a:bodyPr>
          <a:lstStyle>
            <a:lvl1pPr algn="l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2F21-FD51-4D5E-86C2-91F8A0A87A34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Line 98"/>
          <p:cNvSpPr>
            <a:spLocks noChangeShapeType="1"/>
          </p:cNvSpPr>
          <p:nvPr/>
        </p:nvSpPr>
        <p:spPr bwMode="auto">
          <a:xfrm>
            <a:off x="3107410" y="1958960"/>
            <a:ext cx="8644180" cy="0"/>
          </a:xfrm>
          <a:prstGeom prst="line">
            <a:avLst/>
          </a:prstGeom>
          <a:noFill/>
          <a:ln w="57150" cmpd="sng">
            <a:solidFill>
              <a:srgbClr val="5E715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007876" y="1671710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Design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Guide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36008"/>
              </p:ext>
            </p:extLst>
          </p:nvPr>
        </p:nvGraphicFramePr>
        <p:xfrm>
          <a:off x="3107410" y="4737100"/>
          <a:ext cx="8644180" cy="12760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61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1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1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10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060" marR="9906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2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3107409" y="5141563"/>
            <a:ext cx="2116353" cy="78266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5291921" y="5141563"/>
            <a:ext cx="2124018" cy="78266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5"/>
          </p:nvPr>
        </p:nvSpPr>
        <p:spPr>
          <a:xfrm>
            <a:off x="7447235" y="5141563"/>
            <a:ext cx="2109053" cy="78266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5" name="텍스트 개체 틀 17"/>
          <p:cNvSpPr>
            <a:spLocks noGrp="1"/>
          </p:cNvSpPr>
          <p:nvPr>
            <p:ph type="body" sz="quarter" idx="16"/>
          </p:nvPr>
        </p:nvSpPr>
        <p:spPr>
          <a:xfrm>
            <a:off x="9624447" y="5141563"/>
            <a:ext cx="2127144" cy="782664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435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5D9C-D413-4A28-ABF3-5336686E884A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58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1C48-763C-4095-B3B9-24314447F20F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03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9D5A-2E2A-46D8-ADA5-174808E01658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35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8A89-6848-4D62-9D46-3364AE2E05BC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68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1221363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4339" y="1436914"/>
            <a:ext cx="8207492" cy="733206"/>
          </a:xfrm>
          <a:prstGeom prst="rect">
            <a:avLst/>
          </a:prstGeom>
        </p:spPr>
        <p:txBody>
          <a:bodyPr anchor="t"/>
          <a:lstStyle>
            <a:lvl1pPr algn="r">
              <a:defRPr sz="36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3654339" y="2262825"/>
            <a:ext cx="8207492" cy="38292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xmlns="" id="{C80DB5BE-1D6D-41FA-854D-82B87B8A68E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E6E5AC-1D7D-4675-9B0C-4C9900D49DA1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EE9ACE-9D5E-4A0B-B4FF-619A1DA355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0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226C-8390-44F6-9440-C2AFC7C893F3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737A-5F5B-4B16-801E-A798D5C43096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76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06" y="627681"/>
            <a:ext cx="12059117" cy="592422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100">
                <a:solidFill>
                  <a:schemeClr val="accent6"/>
                </a:solidFill>
              </a:defRPr>
            </a:lvl1pPr>
            <a:lvl2pPr>
              <a:lnSpc>
                <a:spcPct val="100000"/>
              </a:lnSpc>
              <a:defRPr sz="105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4A48-C9F7-4470-8544-416C6FDF6914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25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e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2337-C1C2-4800-9C9A-A71B58AF41F1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000" y="387458"/>
            <a:ext cx="9659258" cy="642397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9749481" y="356662"/>
            <a:ext cx="2442520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800" dirty="0">
                <a:solidFill>
                  <a:prstClr val="white"/>
                </a:solidFill>
                <a:latin typeface="+mn-ea"/>
                <a:ea typeface="+mn-ea"/>
              </a:rPr>
              <a:t>Comment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749481" y="356659"/>
            <a:ext cx="2442520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112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94928" y="644691"/>
            <a:ext cx="2348329" cy="5952660"/>
          </a:xfrm>
          <a:prstGeom prst="rect">
            <a:avLst/>
          </a:prstGeom>
        </p:spPr>
        <p:txBody>
          <a:bodyPr lIns="36000" rIns="0">
            <a:normAutofit/>
          </a:bodyPr>
          <a:lstStyle>
            <a:lvl1pPr indent="-180000" defTabSz="900000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540000" algn="l"/>
              </a:tabLst>
              <a:defRPr lang="ko-KR" altLang="en-US" sz="800" smtClean="0">
                <a:solidFill>
                  <a:schemeClr val="accent5"/>
                </a:solidFill>
              </a:defRPr>
            </a:lvl1pPr>
            <a:lvl2pPr marL="408600" indent="-228600" defTabSz="90000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Font typeface="+mj-ea"/>
              <a:buAutoNum type="circleNumDbPlain"/>
              <a:tabLst>
                <a:tab pos="540000" algn="l"/>
              </a:tabLst>
              <a:defRPr lang="ko-KR" altLang="en-US" sz="800" smtClean="0"/>
            </a:lvl2pPr>
            <a:lvl3pPr marL="540000">
              <a:defRPr lang="ko-KR" altLang="en-US" sz="800" smtClean="0"/>
            </a:lvl3pPr>
            <a:lvl4pPr>
              <a:defRPr lang="ko-KR" altLang="en-US" sz="7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80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172" y="670302"/>
            <a:ext cx="5949628" cy="586223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670302"/>
            <a:ext cx="5939725" cy="586223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51AB-9C5B-40CA-8BB1-B21D8275831D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9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A325-D24B-45D8-8547-8E43D6454853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8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DB88-E290-4641-9726-91E571488C63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606220" y="63499"/>
            <a:ext cx="914400" cy="288738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  <a:lvl2pPr marL="177800" indent="0" algn="r">
              <a:buNone/>
              <a:defRPr b="1">
                <a:solidFill>
                  <a:schemeClr val="bg1"/>
                </a:solidFill>
              </a:defRPr>
            </a:lvl2pPr>
            <a:lvl3pPr marL="360363" indent="0" algn="r">
              <a:buNone/>
              <a:defRPr b="1">
                <a:solidFill>
                  <a:schemeClr val="bg1"/>
                </a:solidFill>
              </a:defRPr>
            </a:lvl3pPr>
            <a:lvl4pPr marL="538163" indent="0" algn="r">
              <a:buNone/>
              <a:defRPr b="1">
                <a:solidFill>
                  <a:schemeClr val="bg1"/>
                </a:solidFill>
              </a:defRPr>
            </a:lvl4pPr>
            <a:lvl5pPr marL="717550" indent="0" algn="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98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0620" y="1"/>
            <a:ext cx="9833180" cy="356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306" y="400998"/>
            <a:ext cx="12059117" cy="615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0172" y="6597352"/>
            <a:ext cx="2743200" cy="181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91EE-6C66-46C5-9058-B1C13AB3EE3D}" type="datetime1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435" y="6597352"/>
            <a:ext cx="4114800" cy="181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51590" y="0"/>
            <a:ext cx="440410" cy="352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58CF-6669-41B1-AE4C-4CDD04C84A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183DA08-3443-40B2-BC42-B88A9C3C49FD}"/>
              </a:ext>
            </a:extLst>
          </p:cNvPr>
          <p:cNvSpPr/>
          <p:nvPr/>
        </p:nvSpPr>
        <p:spPr>
          <a:xfrm>
            <a:off x="9735277" y="6597352"/>
            <a:ext cx="2456723" cy="2606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</a:rPr>
              <a:t>PROJECT NAME</a:t>
            </a:r>
            <a:r>
              <a:rPr lang="en-US" altLang="ko-KR" sz="800" b="1" baseline="0" dirty="0" smtClean="0">
                <a:solidFill>
                  <a:schemeClr val="bg1"/>
                </a:solidFill>
                <a:latin typeface="+mn-ea"/>
                <a:ea typeface="+mn-ea"/>
              </a:rPr>
              <a:t> : FODICS</a:t>
            </a:r>
            <a:endParaRPr lang="ko-KR" altLang="en-US" sz="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4987" y="1"/>
            <a:ext cx="121451" cy="35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132035" y="1"/>
            <a:ext cx="1388585" cy="3566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68307" y="42333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>
                    <a:lumMod val="75000"/>
                  </a:schemeClr>
                </a:solidFill>
              </a:rPr>
              <a:t>PAGE NO.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97273" y="49638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Design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/>
        </p:nvSpPr>
        <p:spPr bwMode="auto">
          <a:xfrm>
            <a:off x="132972" y="358451"/>
            <a:ext cx="12059028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7647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62" r:id="rId5"/>
    <p:sldLayoutId id="2147483660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900" indent="-88900" algn="l" defTabSz="914400" rtl="0" eaLnBrk="1" latinLnBrk="1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88900" algn="l" defTabSz="914400" rtl="0" eaLnBrk="1" latinLnBrk="1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88900" algn="l" defTabSz="914400" rtl="0" eaLnBrk="1" latinLnBrk="1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indent="-88900" algn="l" defTabSz="914400" rtl="0" eaLnBrk="1" latinLnBrk="1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indent="-88900" algn="l" defTabSz="914400" rtl="0" eaLnBrk="1" latinLnBrk="1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NMS </a:t>
            </a:r>
            <a:r>
              <a:rPr lang="ko-KR" altLang="en-US" dirty="0" smtClean="0"/>
              <a:t>솔루션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디자인 시안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0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NMS </a:t>
            </a:r>
            <a:r>
              <a:rPr lang="ko-KR" altLang="en-US" dirty="0" smtClean="0"/>
              <a:t>자원관리 솔루션 기존 업체 디자인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284C-0040-45AF-AC1C-936209A2097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기존 업체 디자인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NMS</a:t>
            </a:r>
            <a:endParaRPr lang="ko-KR" altLang="en-US" dirty="0"/>
          </a:p>
        </p:txBody>
      </p:sp>
      <p:pic>
        <p:nvPicPr>
          <p:cNvPr id="1026" name="Picture 2" descr="https://lh7-us.googleusercontent.com/walbQB_n13MpmNZ45t9ZUR3LYh5rECCM9O8SdsDBAdKJxa7Svu4WaugLtWfQmJMDMcQnyTCsE5sm1ud9Ym0PCySetkq3z59ytp2nE99aIbQyYfAocOZvXX795V4ca06bQY4IlsMJA4KGONpG83KK2S_pTQ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7" y="415735"/>
            <a:ext cx="7613628" cy="63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9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로고 변환 예시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5" name="텍스트 개체 틀 3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로고 영역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세로 기준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값 이내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해당 기관 로고 변경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관리자 설정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FODICS </a:t>
            </a:r>
            <a:r>
              <a:rPr lang="ko-KR" altLang="en-US" dirty="0" smtClean="0"/>
              <a:t>는 가칭으로 </a:t>
            </a:r>
            <a:r>
              <a:rPr lang="en-US" altLang="ko-KR" dirty="0" smtClean="0"/>
              <a:t>VIXBOLT</a:t>
            </a:r>
            <a:r>
              <a:rPr lang="ko-KR" altLang="en-US" dirty="0" smtClean="0"/>
              <a:t>와 같이 브랜드 명으로 변경 예정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BRAND - RMS</a:t>
            </a:r>
            <a:br>
              <a:rPr lang="en-US" altLang="ko-KR" dirty="0" smtClean="0"/>
            </a:br>
            <a:r>
              <a:rPr lang="en-US" altLang="ko-KR" dirty="0" smtClean="0"/>
              <a:t>Resource management Solution</a:t>
            </a:r>
            <a:endParaRPr lang="en-US" altLang="ko-KR" dirty="0"/>
          </a:p>
          <a:p>
            <a:pPr lvl="2"/>
            <a:r>
              <a:rPr lang="en-US" altLang="ko-KR" dirty="0"/>
              <a:t>BRAND</a:t>
            </a:r>
            <a:r>
              <a:rPr lang="en-US" altLang="ko-KR" dirty="0" smtClean="0"/>
              <a:t> - NMS</a:t>
            </a:r>
            <a:br>
              <a:rPr lang="en-US" altLang="ko-KR" dirty="0" smtClean="0"/>
            </a:br>
            <a:r>
              <a:rPr lang="en-US" altLang="ko-KR" dirty="0" smtClean="0"/>
              <a:t>Network</a:t>
            </a:r>
            <a:r>
              <a:rPr lang="en-US" altLang="ko-KR" dirty="0" smtClean="0"/>
              <a:t> management </a:t>
            </a:r>
            <a:r>
              <a:rPr lang="en-US" altLang="ko-KR" dirty="0"/>
              <a:t>Solution</a:t>
            </a:r>
          </a:p>
          <a:p>
            <a:pPr lvl="2"/>
            <a:r>
              <a:rPr lang="en-US" altLang="ko-KR" dirty="0"/>
              <a:t>BRAND</a:t>
            </a:r>
            <a:r>
              <a:rPr lang="en-US" altLang="ko-KR" dirty="0" smtClean="0"/>
              <a:t> - TMS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Total </a:t>
            </a:r>
            <a:r>
              <a:rPr lang="en-US" altLang="ko-KR" dirty="0"/>
              <a:t>management Solution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NMS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13121" y="640901"/>
            <a:ext cx="7641904" cy="5040000"/>
            <a:chOff x="1819192" y="1829622"/>
            <a:chExt cx="6907996" cy="455597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888" b="37727"/>
            <a:stretch/>
          </p:blipFill>
          <p:spPr>
            <a:xfrm>
              <a:off x="1819192" y="1829622"/>
              <a:ext cx="6907996" cy="455597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직사각형 14"/>
            <p:cNvSpPr/>
            <p:nvPr/>
          </p:nvSpPr>
          <p:spPr>
            <a:xfrm>
              <a:off x="2312895" y="1871831"/>
              <a:ext cx="1538343" cy="414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18777" y="732010"/>
            <a:ext cx="2200201" cy="410845"/>
            <a:chOff x="2366682" y="1911983"/>
            <a:chExt cx="1988900" cy="371389"/>
          </a:xfrm>
        </p:grpSpPr>
        <p:sp>
          <p:nvSpPr>
            <p:cNvPr id="12" name="TextBox 11"/>
            <p:cNvSpPr txBox="1"/>
            <p:nvPr/>
          </p:nvSpPr>
          <p:spPr>
            <a:xfrm>
              <a:off x="3597437" y="1911983"/>
              <a:ext cx="758145" cy="333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RMS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8" t="36941" r="4588" b="36659"/>
            <a:stretch/>
          </p:blipFill>
          <p:spPr>
            <a:xfrm>
              <a:off x="2366682" y="1923372"/>
              <a:ext cx="1234011" cy="36000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1927486" y="1411798"/>
            <a:ext cx="7641904" cy="5040000"/>
            <a:chOff x="1819192" y="1829622"/>
            <a:chExt cx="6907996" cy="4555972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888" b="37727"/>
            <a:stretch/>
          </p:blipFill>
          <p:spPr>
            <a:xfrm>
              <a:off x="1819192" y="1829622"/>
              <a:ext cx="6907996" cy="455597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32" name="직사각형 31"/>
            <p:cNvSpPr/>
            <p:nvPr/>
          </p:nvSpPr>
          <p:spPr>
            <a:xfrm>
              <a:off x="1912747" y="1871831"/>
              <a:ext cx="2519404" cy="414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108531" y="1502906"/>
            <a:ext cx="1913153" cy="391725"/>
            <a:chOff x="1827258" y="1911981"/>
            <a:chExt cx="1729419" cy="354105"/>
          </a:xfrm>
        </p:grpSpPr>
        <p:sp>
          <p:nvSpPr>
            <p:cNvPr id="29" name="TextBox 28"/>
            <p:cNvSpPr txBox="1"/>
            <p:nvPr/>
          </p:nvSpPr>
          <p:spPr>
            <a:xfrm>
              <a:off x="2798531" y="1911981"/>
              <a:ext cx="758146" cy="333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RMS</a:t>
              </a:r>
              <a:endParaRPr lang="ko-KR" alt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58" y="1940659"/>
              <a:ext cx="971273" cy="325427"/>
            </a:xfrm>
            <a:prstGeom prst="rect">
              <a:avLst/>
            </a:prstGeom>
          </p:spPr>
        </p:pic>
      </p:grpSp>
      <p:sp>
        <p:nvSpPr>
          <p:cNvPr id="36" name="AutoShape 2" descr="소통과 신뢰의 시민중신 포천 / Pocheon, Citizen-Centered City of Communication and Trus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53081" y="732010"/>
            <a:ext cx="1827207" cy="41084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88056" y="1483786"/>
            <a:ext cx="1094936" cy="410845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8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시안 </a:t>
            </a:r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NMS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8" y="726963"/>
            <a:ext cx="9472001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3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시안 </a:t>
            </a: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NMS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8" y="726963"/>
            <a:ext cx="9472000" cy="532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498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시안 </a:t>
            </a:r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58CF-6669-41B1-AE4C-4CDD04C84A1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NMS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9" y="726963"/>
            <a:ext cx="9472001" cy="532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5384227"/>
      </p:ext>
    </p:extLst>
  </p:cSld>
  <p:clrMapOvr>
    <a:masterClrMapping/>
  </p:clrMapOvr>
</p:sld>
</file>

<file path=ppt/theme/theme1.xml><?xml version="1.0" encoding="utf-8"?>
<a:theme xmlns:a="http://schemas.openxmlformats.org/drawingml/2006/main" name="escjin통합템플릿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cjin통합템플릿" id="{CD8E0B0B-9EF8-4D6B-8448-10E936D0CFB2}" vid="{C78D501D-265F-4805-9352-1ECB0000DA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escjin통합템플릿</Template>
  <TotalTime>36</TotalTime>
  <Words>65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escjin통합템플릿</vt:lpstr>
      <vt:lpstr>NMS 솔루션 - 디자인 시안 </vt:lpstr>
      <vt:lpstr>NMS 자원관리 솔루션 기존 업체 디자인</vt:lpstr>
      <vt:lpstr>로고 변환 예시 </vt:lpstr>
      <vt:lpstr>시안 01</vt:lpstr>
      <vt:lpstr>시안 02</vt:lpstr>
      <vt:lpstr>시안 03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NMS 솔루션 - 디자인 시안</dc:title>
  <dc:creator>이효진</dc:creator>
  <cp:lastModifiedBy>ddd</cp:lastModifiedBy>
  <cp:revision>55</cp:revision>
  <dcterms:created xsi:type="dcterms:W3CDTF">2024-05-13T08:22:36Z</dcterms:created>
  <dcterms:modified xsi:type="dcterms:W3CDTF">2024-05-14T06:17:58Z</dcterms:modified>
</cp:coreProperties>
</file>