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7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6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2" dirty="0">
              <a:latin typeface="+mn-ea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07410" y="2062851"/>
            <a:ext cx="8644180" cy="1575376"/>
          </a:xfrm>
        </p:spPr>
        <p:txBody>
          <a:bodyPr anchor="t">
            <a:noAutofit/>
          </a:bodyPr>
          <a:lstStyle>
            <a:lvl1pPr algn="l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2F21-FD51-4D5E-86C2-91F8A0A87A34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Line 98"/>
          <p:cNvSpPr>
            <a:spLocks noChangeShapeType="1"/>
          </p:cNvSpPr>
          <p:nvPr/>
        </p:nvSpPr>
        <p:spPr bwMode="auto">
          <a:xfrm>
            <a:off x="3107410" y="1958960"/>
            <a:ext cx="8644180" cy="0"/>
          </a:xfrm>
          <a:prstGeom prst="line">
            <a:avLst/>
          </a:prstGeom>
          <a:noFill/>
          <a:ln w="57150" cmpd="sng">
            <a:solidFill>
              <a:srgbClr val="5E715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007876" y="1671710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Design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Guide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36008"/>
              </p:ext>
            </p:extLst>
          </p:nvPr>
        </p:nvGraphicFramePr>
        <p:xfrm>
          <a:off x="3107410" y="4737100"/>
          <a:ext cx="8644180" cy="12760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6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1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marT="60960" marB="60960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marT="60960" marB="60960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3107409" y="5141563"/>
            <a:ext cx="2116353" cy="782664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5291921" y="5141563"/>
            <a:ext cx="2124018" cy="782664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텍스트 개체 틀 17"/>
          <p:cNvSpPr>
            <a:spLocks noGrp="1"/>
          </p:cNvSpPr>
          <p:nvPr>
            <p:ph type="body" sz="quarter" idx="15"/>
          </p:nvPr>
        </p:nvSpPr>
        <p:spPr>
          <a:xfrm>
            <a:off x="7447235" y="5141563"/>
            <a:ext cx="2109053" cy="782664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5" name="텍스트 개체 틀 17"/>
          <p:cNvSpPr>
            <a:spLocks noGrp="1"/>
          </p:cNvSpPr>
          <p:nvPr>
            <p:ph type="body" sz="quarter" idx="16"/>
          </p:nvPr>
        </p:nvSpPr>
        <p:spPr>
          <a:xfrm>
            <a:off x="9624447" y="5141563"/>
            <a:ext cx="2127144" cy="782664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5435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5D9C-D413-4A28-ABF3-5336686E884A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58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1C48-763C-4095-B3B9-24314447F20F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039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9D5A-2E2A-46D8-ADA5-174808E01658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35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8A89-6848-4D62-9D46-3364AE2E05BC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68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1221363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4339" y="1436914"/>
            <a:ext cx="8207492" cy="733206"/>
          </a:xfrm>
          <a:prstGeom prst="rect">
            <a:avLst/>
          </a:prstGeom>
        </p:spPr>
        <p:txBody>
          <a:bodyPr anchor="t"/>
          <a:lstStyle>
            <a:lvl1pPr algn="r">
              <a:defRPr sz="36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3654339" y="2262825"/>
            <a:ext cx="8207492" cy="38292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C80DB5BE-1D6D-41FA-854D-82B87B8A68E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5E6E5AC-1D7D-4675-9B0C-4C9900D49DA1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EE9ACE-9D5E-4A0B-B4FF-619A1DA355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10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226C-8390-44F6-9440-C2AFC7C893F3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737A-5F5B-4B16-801E-A798D5C43096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76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06" y="627681"/>
            <a:ext cx="12059117" cy="592422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100">
                <a:solidFill>
                  <a:schemeClr val="accent6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4A48-C9F7-4470-8544-416C6FDF6914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25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e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2337-C1C2-4800-9C9A-A71B58AF41F1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000" y="387458"/>
            <a:ext cx="9659258" cy="642397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9749481" y="356662"/>
            <a:ext cx="2442520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800" dirty="0">
                <a:solidFill>
                  <a:prstClr val="white"/>
                </a:solidFill>
                <a:latin typeface="+mn-ea"/>
                <a:ea typeface="+mn-ea"/>
              </a:rPr>
              <a:t>Comment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749481" y="356659"/>
            <a:ext cx="2442520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112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94928" y="644691"/>
            <a:ext cx="2348329" cy="5952660"/>
          </a:xfrm>
          <a:prstGeom prst="rect">
            <a:avLst/>
          </a:prstGeom>
        </p:spPr>
        <p:txBody>
          <a:bodyPr lIns="36000" rIns="0">
            <a:normAutofit/>
          </a:bodyPr>
          <a:lstStyle>
            <a:lvl1pPr indent="-180000" defTabSz="900000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540000" algn="l"/>
              </a:tabLst>
              <a:defRPr lang="ko-KR" altLang="en-US" sz="800" smtClean="0">
                <a:solidFill>
                  <a:schemeClr val="accent5"/>
                </a:solidFill>
              </a:defRPr>
            </a:lvl1pPr>
            <a:lvl2pPr marL="408600" indent="-228600" defTabSz="900000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+mj-ea"/>
              <a:buAutoNum type="circleNumDbPlain"/>
              <a:tabLst>
                <a:tab pos="540000" algn="l"/>
              </a:tabLst>
              <a:defRPr lang="ko-KR" altLang="en-US" sz="800" smtClean="0"/>
            </a:lvl2pPr>
            <a:lvl3pPr marL="540000">
              <a:defRPr lang="ko-KR" altLang="en-US" sz="800" smtClean="0"/>
            </a:lvl3pPr>
            <a:lvl4pPr>
              <a:defRPr lang="ko-KR" altLang="en-US" sz="7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80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0172" y="670302"/>
            <a:ext cx="5949628" cy="5862233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670302"/>
            <a:ext cx="5939725" cy="5862233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51AB-9C5B-40CA-8BB1-B21D8275831D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91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A325-D24B-45D8-8547-8E43D6454853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84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DB88-E290-4641-9726-91E571488C63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98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0620" y="1"/>
            <a:ext cx="9833180" cy="356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306" y="400998"/>
            <a:ext cx="12059117" cy="6150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0172" y="6597352"/>
            <a:ext cx="2743200" cy="181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91EE-6C66-46C5-9058-B1C13AB3EE3D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435" y="6597352"/>
            <a:ext cx="4114800" cy="181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51590" y="0"/>
            <a:ext cx="440410" cy="352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958CF-6669-41B1-AE4C-4CDD04C84A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83DA08-3443-40B2-BC42-B88A9C3C49FD}"/>
              </a:ext>
            </a:extLst>
          </p:cNvPr>
          <p:cNvSpPr/>
          <p:nvPr/>
        </p:nvSpPr>
        <p:spPr>
          <a:xfrm>
            <a:off x="9735277" y="6597352"/>
            <a:ext cx="2456723" cy="26064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PROJECT NAME</a:t>
            </a:r>
            <a:r>
              <a:rPr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 : FODICS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4987" y="1"/>
            <a:ext cx="121451" cy="35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132035" y="1"/>
            <a:ext cx="1388585" cy="3566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68307" y="42333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>
                    <a:lumMod val="75000"/>
                  </a:schemeClr>
                </a:solidFill>
              </a:rPr>
              <a:t>PAGE NO.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97273" y="49638"/>
            <a:ext cx="5725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Design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/>
        </p:nvSpPr>
        <p:spPr bwMode="auto">
          <a:xfrm>
            <a:off x="132972" y="358451"/>
            <a:ext cx="12059028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97647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62" r:id="rId5"/>
    <p:sldLayoutId id="2147483660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900" indent="-88900" algn="l" defTabSz="914400" rtl="0" eaLnBrk="1" latinLnBrk="1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88900" algn="l" defTabSz="914400" rtl="0" eaLnBrk="1" latinLnBrk="1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88900" algn="l" defTabSz="914400" rtl="0" eaLnBrk="1" latinLnBrk="1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63" indent="-88900" algn="l" defTabSz="914400" rtl="0" eaLnBrk="1" latinLnBrk="1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06450" indent="-88900" algn="l" defTabSz="914400" rtl="0" eaLnBrk="1" latinLnBrk="1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NMS </a:t>
            </a:r>
            <a:r>
              <a:rPr lang="ko-KR" altLang="en-US" dirty="0" smtClean="0"/>
              <a:t>솔루션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디자인 시안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0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NMS </a:t>
            </a:r>
            <a:r>
              <a:rPr lang="ko-KR" altLang="en-US" dirty="0" smtClean="0"/>
              <a:t>자원관리 솔루션 기존 업체 디자인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기존 업체 디자인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NMS</a:t>
            </a:r>
            <a:endParaRPr lang="ko-KR" altLang="en-US" dirty="0"/>
          </a:p>
        </p:txBody>
      </p:sp>
      <p:pic>
        <p:nvPicPr>
          <p:cNvPr id="1026" name="Picture 2" descr="https://lh7-us.googleusercontent.com/walbQB_n13MpmNZ45t9ZUR3LYh5rECCM9O8SdsDBAdKJxa7Svu4WaugLtWfQmJMDMcQnyTCsE5sm1ud9Ym0PCySetkq3z59ytp2nE99aIbQyYfAocOZvXX795V4ca06bQY4IlsMJA4KGONpG83KK2S_pTQ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7" y="415735"/>
            <a:ext cx="7613628" cy="637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9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121" y="640901"/>
            <a:ext cx="7723741" cy="4660901"/>
            <a:chOff x="313121" y="640901"/>
            <a:chExt cx="7723741" cy="4660901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6" r="40932" b="36944"/>
            <a:stretch/>
          </p:blipFill>
          <p:spPr>
            <a:xfrm>
              <a:off x="313121" y="640901"/>
              <a:ext cx="7723741" cy="4660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1697527" y="811623"/>
              <a:ext cx="108234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68717E"/>
                  </a:solidFill>
                </a:rPr>
                <a:t>자원관리솔루션</a:t>
              </a:r>
              <a:endParaRPr lang="ko-KR" altLang="en-US" sz="1000" b="1" dirty="0">
                <a:solidFill>
                  <a:srgbClr val="68717E"/>
                </a:solidFill>
              </a:endParaRPr>
            </a:p>
          </p:txBody>
        </p:sp>
      </p:grp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로고 변환 예시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5" name="텍스트 개체 틀 3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로고 영역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세로 기준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값 이내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해당 기관 로고 변경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관리자 설정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 </a:t>
            </a:r>
            <a:r>
              <a:rPr lang="ko-KR" altLang="en-US" dirty="0" err="1" smtClean="0"/>
              <a:t>로고및</a:t>
            </a:r>
            <a:r>
              <a:rPr lang="ko-KR" altLang="en-US" dirty="0" smtClean="0"/>
              <a:t> </a:t>
            </a:r>
            <a:r>
              <a:rPr lang="en-US" altLang="ko-KR" dirty="0" smtClean="0"/>
              <a:t>BI </a:t>
            </a:r>
            <a:r>
              <a:rPr lang="ko-KR" altLang="en-US" dirty="0" smtClean="0"/>
              <a:t>는 가칭으로 정해지는 브랜드 명으로 변경 예정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BRAND - RMS</a:t>
            </a:r>
            <a:br>
              <a:rPr lang="en-US" altLang="ko-KR" dirty="0" smtClean="0"/>
            </a:br>
            <a:r>
              <a:rPr lang="en-US" altLang="ko-KR" dirty="0" smtClean="0"/>
              <a:t>Resource management Solution</a:t>
            </a:r>
            <a:endParaRPr lang="en-US" altLang="ko-KR" dirty="0"/>
          </a:p>
          <a:p>
            <a:pPr lvl="2"/>
            <a:r>
              <a:rPr lang="en-US" altLang="ko-KR" dirty="0"/>
              <a:t>BRAND</a:t>
            </a:r>
            <a:r>
              <a:rPr lang="en-US" altLang="ko-KR" dirty="0" smtClean="0"/>
              <a:t> - NMS</a:t>
            </a:r>
            <a:br>
              <a:rPr lang="en-US" altLang="ko-KR" dirty="0" smtClean="0"/>
            </a:br>
            <a:r>
              <a:rPr lang="en-US" altLang="ko-KR" dirty="0" smtClean="0"/>
              <a:t>Network management </a:t>
            </a:r>
            <a:r>
              <a:rPr lang="en-US" altLang="ko-KR" dirty="0"/>
              <a:t>Solution</a:t>
            </a:r>
          </a:p>
          <a:p>
            <a:pPr lvl="2"/>
            <a:r>
              <a:rPr lang="en-US" altLang="ko-KR" dirty="0"/>
              <a:t>BRAND</a:t>
            </a:r>
            <a:r>
              <a:rPr lang="en-US" altLang="ko-KR" dirty="0" smtClean="0"/>
              <a:t> - TMS</a:t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Total </a:t>
            </a:r>
            <a:r>
              <a:rPr lang="en-US" altLang="ko-KR" dirty="0"/>
              <a:t>management Solution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NMS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928258" y="1797049"/>
            <a:ext cx="7723741" cy="4660901"/>
            <a:chOff x="1928258" y="1797049"/>
            <a:chExt cx="7723741" cy="4660901"/>
          </a:xfrm>
        </p:grpSpPr>
        <p:grpSp>
          <p:nvGrpSpPr>
            <p:cNvPr id="7" name="그룹 6"/>
            <p:cNvGrpSpPr/>
            <p:nvPr/>
          </p:nvGrpSpPr>
          <p:grpSpPr>
            <a:xfrm>
              <a:off x="1928258" y="1797049"/>
              <a:ext cx="7723741" cy="4660901"/>
              <a:chOff x="1928258" y="1797049"/>
              <a:chExt cx="7723741" cy="4660901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1928258" y="1797049"/>
                <a:ext cx="7723741" cy="4660901"/>
                <a:chOff x="1819890" y="2177875"/>
                <a:chExt cx="6981974" cy="4213281"/>
              </a:xfrm>
            </p:grpSpPr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786" r="40932" b="36944"/>
                <a:stretch/>
              </p:blipFill>
              <p:spPr>
                <a:xfrm>
                  <a:off x="1819890" y="2177875"/>
                  <a:ext cx="6981974" cy="42132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</p:pic>
            <p:sp>
              <p:nvSpPr>
                <p:cNvPr id="32" name="직사각형 31"/>
                <p:cNvSpPr/>
                <p:nvPr/>
              </p:nvSpPr>
              <p:spPr>
                <a:xfrm>
                  <a:off x="1912747" y="2206614"/>
                  <a:ext cx="1189857" cy="4141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3322877" y="1983900"/>
                <a:ext cx="108234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smtClean="0">
                    <a:solidFill>
                      <a:srgbClr val="68717E"/>
                    </a:solidFill>
                  </a:rPr>
                  <a:t>자원관리솔루션</a:t>
                </a:r>
                <a:endParaRPr lang="ko-KR" altLang="en-US" sz="1000" b="1" dirty="0">
                  <a:solidFill>
                    <a:srgbClr val="68717E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2177046" y="1895286"/>
              <a:ext cx="1195365" cy="391725"/>
              <a:chOff x="1884955" y="1911981"/>
              <a:chExt cx="1080566" cy="354105"/>
            </a:xfrm>
            <a:solidFill>
              <a:schemeClr val="bg1"/>
            </a:solidFill>
          </p:grpSpPr>
          <p:sp>
            <p:nvSpPr>
              <p:cNvPr id="29" name="TextBox 28"/>
              <p:cNvSpPr txBox="1"/>
              <p:nvPr/>
            </p:nvSpPr>
            <p:spPr>
              <a:xfrm>
                <a:off x="2798531" y="1911981"/>
                <a:ext cx="166990" cy="33386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4955" y="1940659"/>
                <a:ext cx="971273" cy="325427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36" name="AutoShape 2" descr="소통과 신뢰의 시민중신 포천 / Pocheon, Citizen-Centered City of Communication and Trus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88056" y="1892086"/>
            <a:ext cx="1259192" cy="41084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0556" y="738114"/>
            <a:ext cx="1259192" cy="41084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4" idx="2"/>
            <a:endCxn id="20" idx="0"/>
          </p:cNvCxnSpPr>
          <p:nvPr/>
        </p:nvCxnSpPr>
        <p:spPr>
          <a:xfrm rot="16200000" flipH="1">
            <a:off x="1552339" y="726772"/>
            <a:ext cx="743127" cy="1587500"/>
          </a:xfrm>
          <a:prstGeom prst="bentConnector3">
            <a:avLst/>
          </a:prstGeom>
          <a:noFill/>
          <a:ln w="127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81" y="791025"/>
            <a:ext cx="1135941" cy="3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8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시안 </a:t>
            </a:r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NMS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8" y="726963"/>
            <a:ext cx="9472000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3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시안 </a:t>
            </a: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NMS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8" y="726963"/>
            <a:ext cx="9472000" cy="532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0198" y="744276"/>
            <a:ext cx="1535906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5" y="776629"/>
            <a:ext cx="898217" cy="2519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52874" y="787212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자원관리솔루션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8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시안 </a:t>
            </a:r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NMS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9" y="544835"/>
            <a:ext cx="9341938" cy="58387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5384227"/>
      </p:ext>
    </p:extLst>
  </p:cSld>
  <p:clrMapOvr>
    <a:masterClrMapping/>
  </p:clrMapOvr>
</p:sld>
</file>

<file path=ppt/theme/theme1.xml><?xml version="1.0" encoding="utf-8"?>
<a:theme xmlns:a="http://schemas.openxmlformats.org/drawingml/2006/main" name="escjin통합템플릿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cjin통합템플릿" id="{CD8E0B0B-9EF8-4D6B-8448-10E936D0CFB2}" vid="{C78D501D-265F-4805-9352-1ECB0000DA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escjin통합템플릿</Template>
  <TotalTime>183</TotalTime>
  <Words>64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escjin통합템플릿</vt:lpstr>
      <vt:lpstr>NMS 솔루션 - 디자인 시안 </vt:lpstr>
      <vt:lpstr>NMS 자원관리 솔루션 기존 업체 디자인</vt:lpstr>
      <vt:lpstr>로고 변환 예시 </vt:lpstr>
      <vt:lpstr>시안 01</vt:lpstr>
      <vt:lpstr>시안 02</vt:lpstr>
      <vt:lpstr>시안 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NMS 솔루션 - 디자인 시안</dc:title>
  <dc:creator>이효진</dc:creator>
  <cp:lastModifiedBy>이효진</cp:lastModifiedBy>
  <cp:revision>90</cp:revision>
  <dcterms:created xsi:type="dcterms:W3CDTF">2024-05-13T08:22:36Z</dcterms:created>
  <dcterms:modified xsi:type="dcterms:W3CDTF">2024-05-29T04:05:46Z</dcterms:modified>
</cp:coreProperties>
</file>