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58" r:id="rId5"/>
    <p:sldId id="262" r:id="rId6"/>
    <p:sldId id="259" r:id="rId7"/>
    <p:sldId id="271"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9" autoAdjust="0"/>
  </p:normalViewPr>
  <p:slideViewPr>
    <p:cSldViewPr snapToGrid="0" showGuides="1">
      <p:cViewPr varScale="1">
        <p:scale>
          <a:sx n="79" d="100"/>
          <a:sy n="79" d="100"/>
        </p:scale>
        <p:origin x="103"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2C527-700B-4FBB-BCEA-4093F5A40324}"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E5E6E53A-9A16-4912-AFC2-B1D957EB1BEA}">
      <dgm:prSet custT="1"/>
      <dgm:spPr/>
      <dgm:t>
        <a:bodyPr/>
        <a:lstStyle/>
        <a:p>
          <a:r>
            <a:rPr lang="en-US" sz="3200"/>
            <a:t>Word completion</a:t>
          </a:r>
        </a:p>
      </dgm:t>
    </dgm:pt>
    <dgm:pt modelId="{EC3F3719-C6DA-4416-98C5-82036FA6A8EF}" type="parTrans" cxnId="{53885DB3-1422-44AB-B8EE-80723A288358}">
      <dgm:prSet/>
      <dgm:spPr/>
      <dgm:t>
        <a:bodyPr/>
        <a:lstStyle/>
        <a:p>
          <a:endParaRPr lang="en-US" sz="3200"/>
        </a:p>
      </dgm:t>
    </dgm:pt>
    <dgm:pt modelId="{C342DA49-A15E-4EFC-8179-0A1DC7B3645E}" type="sibTrans" cxnId="{53885DB3-1422-44AB-B8EE-80723A288358}">
      <dgm:prSet/>
      <dgm:spPr/>
      <dgm:t>
        <a:bodyPr/>
        <a:lstStyle/>
        <a:p>
          <a:endParaRPr lang="en-US" sz="3200"/>
        </a:p>
      </dgm:t>
    </dgm:pt>
    <dgm:pt modelId="{95289AB4-86CE-4D16-81D6-3FB0CBD6FC31}">
      <dgm:prSet custT="1"/>
      <dgm:spPr/>
      <dgm:t>
        <a:bodyPr/>
        <a:lstStyle/>
        <a:p>
          <a:r>
            <a:rPr lang="en-US" sz="3200"/>
            <a:t>Split Screen</a:t>
          </a:r>
        </a:p>
      </dgm:t>
    </dgm:pt>
    <dgm:pt modelId="{6520FB6C-6348-4C46-84EF-978081A82AE4}" type="parTrans" cxnId="{C4373DB7-E864-43A1-A581-76E21668CB5D}">
      <dgm:prSet/>
      <dgm:spPr/>
      <dgm:t>
        <a:bodyPr/>
        <a:lstStyle/>
        <a:p>
          <a:endParaRPr lang="en-US" sz="3200"/>
        </a:p>
      </dgm:t>
    </dgm:pt>
    <dgm:pt modelId="{4C298276-37CA-44F8-931D-68C1B466E961}" type="sibTrans" cxnId="{C4373DB7-E864-43A1-A581-76E21668CB5D}">
      <dgm:prSet/>
      <dgm:spPr/>
      <dgm:t>
        <a:bodyPr/>
        <a:lstStyle/>
        <a:p>
          <a:endParaRPr lang="en-US" sz="3200"/>
        </a:p>
      </dgm:t>
    </dgm:pt>
    <dgm:pt modelId="{0F17806B-BC28-463A-983C-ECA325BBDF38}">
      <dgm:prSet custT="1"/>
      <dgm:spPr/>
      <dgm:t>
        <a:bodyPr/>
        <a:lstStyle/>
        <a:p>
          <a:r>
            <a:rPr lang="en-US" sz="3200"/>
            <a:t>File Format Detection</a:t>
          </a:r>
        </a:p>
      </dgm:t>
    </dgm:pt>
    <dgm:pt modelId="{AD14C1DD-2655-4B65-86F8-FA1683A98B7A}" type="parTrans" cxnId="{498C9034-18D3-4682-891B-FC83141B4C12}">
      <dgm:prSet/>
      <dgm:spPr/>
      <dgm:t>
        <a:bodyPr/>
        <a:lstStyle/>
        <a:p>
          <a:endParaRPr lang="en-US" sz="3200"/>
        </a:p>
      </dgm:t>
    </dgm:pt>
    <dgm:pt modelId="{75786A90-B174-4250-B0F5-0105675C82A2}" type="sibTrans" cxnId="{498C9034-18D3-4682-891B-FC83141B4C12}">
      <dgm:prSet/>
      <dgm:spPr/>
      <dgm:t>
        <a:bodyPr/>
        <a:lstStyle/>
        <a:p>
          <a:endParaRPr lang="en-US" sz="3200"/>
        </a:p>
      </dgm:t>
    </dgm:pt>
    <dgm:pt modelId="{3B211306-7794-4916-907D-3C6B77E5BE13}">
      <dgm:prSet custT="1"/>
      <dgm:spPr/>
      <dgm:t>
        <a:bodyPr/>
        <a:lstStyle/>
        <a:p>
          <a:r>
            <a:rPr lang="en-US" sz="3200" dirty="0"/>
            <a:t>Syntax Coloring (200+ syntax files)</a:t>
          </a:r>
        </a:p>
      </dgm:t>
    </dgm:pt>
    <dgm:pt modelId="{08B25032-6B71-4E40-A7AF-7B924640D369}" type="parTrans" cxnId="{222306FD-F81B-4806-96AC-578AB7CFC6AD}">
      <dgm:prSet/>
      <dgm:spPr/>
      <dgm:t>
        <a:bodyPr/>
        <a:lstStyle/>
        <a:p>
          <a:endParaRPr lang="en-US" sz="3200"/>
        </a:p>
      </dgm:t>
    </dgm:pt>
    <dgm:pt modelId="{599B2352-F62B-4A22-9898-D89BA68E76F8}" type="sibTrans" cxnId="{222306FD-F81B-4806-96AC-578AB7CFC6AD}">
      <dgm:prSet/>
      <dgm:spPr/>
      <dgm:t>
        <a:bodyPr/>
        <a:lstStyle/>
        <a:p>
          <a:endParaRPr lang="en-US" sz="3200"/>
        </a:p>
      </dgm:t>
    </dgm:pt>
    <dgm:pt modelId="{40BB8CC7-47C4-4531-962A-C607FD88DDA6}">
      <dgm:prSet custT="1"/>
      <dgm:spPr/>
      <dgm:t>
        <a:bodyPr/>
        <a:lstStyle/>
        <a:p>
          <a:r>
            <a:rPr lang="en-US" sz="3200"/>
            <a:t>Comparison and Merging</a:t>
          </a:r>
        </a:p>
      </dgm:t>
    </dgm:pt>
    <dgm:pt modelId="{84E51EAA-A39E-472C-923B-735353B1793E}" type="parTrans" cxnId="{1D9992B4-F3C0-444E-BB55-1967878319FA}">
      <dgm:prSet/>
      <dgm:spPr/>
      <dgm:t>
        <a:bodyPr/>
        <a:lstStyle/>
        <a:p>
          <a:endParaRPr lang="en-US" sz="3200"/>
        </a:p>
      </dgm:t>
    </dgm:pt>
    <dgm:pt modelId="{820140CF-E1E2-4CC7-8428-3C01EE76BF82}" type="sibTrans" cxnId="{1D9992B4-F3C0-444E-BB55-1967878319FA}">
      <dgm:prSet/>
      <dgm:spPr/>
      <dgm:t>
        <a:bodyPr/>
        <a:lstStyle/>
        <a:p>
          <a:endParaRPr lang="en-US" sz="3200"/>
        </a:p>
      </dgm:t>
    </dgm:pt>
    <dgm:pt modelId="{975D79A7-C014-44F1-B954-C5C374A1F4C0}">
      <dgm:prSet custT="1"/>
      <dgm:spPr/>
      <dgm:t>
        <a:bodyPr/>
        <a:lstStyle/>
        <a:p>
          <a:r>
            <a:rPr lang="en-US" sz="3200"/>
            <a:t>Folding</a:t>
          </a:r>
        </a:p>
      </dgm:t>
    </dgm:pt>
    <dgm:pt modelId="{172614A7-7A75-4C75-9D0C-D5D545DF34F9}" type="parTrans" cxnId="{64F5C258-1038-4524-86F8-26C7237EDA51}">
      <dgm:prSet/>
      <dgm:spPr/>
      <dgm:t>
        <a:bodyPr/>
        <a:lstStyle/>
        <a:p>
          <a:endParaRPr lang="en-US" sz="3200"/>
        </a:p>
      </dgm:t>
    </dgm:pt>
    <dgm:pt modelId="{971096E6-9978-40F0-947D-A7A98B5714B1}" type="sibTrans" cxnId="{64F5C258-1038-4524-86F8-26C7237EDA51}">
      <dgm:prSet/>
      <dgm:spPr/>
      <dgm:t>
        <a:bodyPr/>
        <a:lstStyle/>
        <a:p>
          <a:endParaRPr lang="en-US" sz="3200"/>
        </a:p>
      </dgm:t>
    </dgm:pt>
    <dgm:pt modelId="{EA1A5B80-E168-4FF7-A6B4-FF075F4AACF3}">
      <dgm:prSet custT="1"/>
      <dgm:spPr/>
      <dgm:t>
        <a:bodyPr/>
        <a:lstStyle/>
        <a:p>
          <a:r>
            <a:rPr lang="en-US" sz="3200" dirty="0"/>
            <a:t>Scripting and User-defined functions (Vim script)</a:t>
          </a:r>
        </a:p>
      </dgm:t>
    </dgm:pt>
    <dgm:pt modelId="{7B16F3EF-75C3-41BF-9FAD-56BE91A2FBF9}" type="parTrans" cxnId="{001D029C-C4BA-43B1-99C0-DFD1A5B3D874}">
      <dgm:prSet/>
      <dgm:spPr/>
      <dgm:t>
        <a:bodyPr/>
        <a:lstStyle/>
        <a:p>
          <a:endParaRPr lang="en-US" sz="3200"/>
        </a:p>
      </dgm:t>
    </dgm:pt>
    <dgm:pt modelId="{F085B0DD-1B84-46B5-BC53-0502784FF9B5}" type="sibTrans" cxnId="{001D029C-C4BA-43B1-99C0-DFD1A5B3D874}">
      <dgm:prSet/>
      <dgm:spPr/>
      <dgm:t>
        <a:bodyPr/>
        <a:lstStyle/>
        <a:p>
          <a:endParaRPr lang="en-US" sz="3200"/>
        </a:p>
      </dgm:t>
    </dgm:pt>
    <dgm:pt modelId="{BD9EF042-5469-492A-A70D-2343B656C525}">
      <dgm:prSet custT="1"/>
      <dgm:spPr/>
      <dgm:t>
        <a:bodyPr/>
        <a:lstStyle/>
        <a:p>
          <a:r>
            <a:rPr lang="en-US" sz="3200" dirty="0"/>
            <a:t>Plugins available to extend functionalities</a:t>
          </a:r>
        </a:p>
      </dgm:t>
    </dgm:pt>
    <dgm:pt modelId="{7DAA7580-FDA2-47CA-B12A-3C19B009BAFA}" type="parTrans" cxnId="{B52996EA-514B-4543-9503-EE80D5A63470}">
      <dgm:prSet/>
      <dgm:spPr/>
      <dgm:t>
        <a:bodyPr/>
        <a:lstStyle/>
        <a:p>
          <a:endParaRPr lang="en-US" sz="3200"/>
        </a:p>
      </dgm:t>
    </dgm:pt>
    <dgm:pt modelId="{75C645AF-0163-4EEF-821C-A72C6A2F083C}" type="sibTrans" cxnId="{B52996EA-514B-4543-9503-EE80D5A63470}">
      <dgm:prSet/>
      <dgm:spPr/>
      <dgm:t>
        <a:bodyPr/>
        <a:lstStyle/>
        <a:p>
          <a:endParaRPr lang="en-US" sz="3200"/>
        </a:p>
      </dgm:t>
    </dgm:pt>
    <dgm:pt modelId="{ACA4F802-DF3B-41FD-9BE3-B93ED71FD8E6}" type="pres">
      <dgm:prSet presAssocID="{6BB2C527-700B-4FBB-BCEA-4093F5A40324}" presName="vert0" presStyleCnt="0">
        <dgm:presLayoutVars>
          <dgm:dir/>
          <dgm:animOne val="branch"/>
          <dgm:animLvl val="lvl"/>
        </dgm:presLayoutVars>
      </dgm:prSet>
      <dgm:spPr/>
    </dgm:pt>
    <dgm:pt modelId="{4E4D45AE-857E-4461-B598-0C6121346145}" type="pres">
      <dgm:prSet presAssocID="{E5E6E53A-9A16-4912-AFC2-B1D957EB1BEA}" presName="thickLine" presStyleLbl="alignNode1" presStyleIdx="0" presStyleCnt="8"/>
      <dgm:spPr/>
    </dgm:pt>
    <dgm:pt modelId="{FA5EC4F0-EBDE-4F4F-BC9A-4D3EB9918CC1}" type="pres">
      <dgm:prSet presAssocID="{E5E6E53A-9A16-4912-AFC2-B1D957EB1BEA}" presName="horz1" presStyleCnt="0"/>
      <dgm:spPr/>
    </dgm:pt>
    <dgm:pt modelId="{1F3F5993-488B-4081-A4A0-469BB8103186}" type="pres">
      <dgm:prSet presAssocID="{E5E6E53A-9A16-4912-AFC2-B1D957EB1BEA}" presName="tx1" presStyleLbl="revTx" presStyleIdx="0" presStyleCnt="8"/>
      <dgm:spPr/>
    </dgm:pt>
    <dgm:pt modelId="{01BE212A-F722-494E-8080-4862D92BF065}" type="pres">
      <dgm:prSet presAssocID="{E5E6E53A-9A16-4912-AFC2-B1D957EB1BEA}" presName="vert1" presStyleCnt="0"/>
      <dgm:spPr/>
    </dgm:pt>
    <dgm:pt modelId="{4E0E0DD2-115A-4F2B-BD6D-ADC8827ED302}" type="pres">
      <dgm:prSet presAssocID="{95289AB4-86CE-4D16-81D6-3FB0CBD6FC31}" presName="thickLine" presStyleLbl="alignNode1" presStyleIdx="1" presStyleCnt="8"/>
      <dgm:spPr/>
    </dgm:pt>
    <dgm:pt modelId="{5C13E8E7-25B9-4C71-9B97-56A59A6CA3B6}" type="pres">
      <dgm:prSet presAssocID="{95289AB4-86CE-4D16-81D6-3FB0CBD6FC31}" presName="horz1" presStyleCnt="0"/>
      <dgm:spPr/>
    </dgm:pt>
    <dgm:pt modelId="{FC254CE6-A74C-4AEE-ADEA-46F82AF666EC}" type="pres">
      <dgm:prSet presAssocID="{95289AB4-86CE-4D16-81D6-3FB0CBD6FC31}" presName="tx1" presStyleLbl="revTx" presStyleIdx="1" presStyleCnt="8"/>
      <dgm:spPr/>
    </dgm:pt>
    <dgm:pt modelId="{5DA6F017-5A08-453E-B887-89596A7B8013}" type="pres">
      <dgm:prSet presAssocID="{95289AB4-86CE-4D16-81D6-3FB0CBD6FC31}" presName="vert1" presStyleCnt="0"/>
      <dgm:spPr/>
    </dgm:pt>
    <dgm:pt modelId="{4F26BE81-4D2B-47FC-B9A7-69275536A8F0}" type="pres">
      <dgm:prSet presAssocID="{0F17806B-BC28-463A-983C-ECA325BBDF38}" presName="thickLine" presStyleLbl="alignNode1" presStyleIdx="2" presStyleCnt="8"/>
      <dgm:spPr/>
    </dgm:pt>
    <dgm:pt modelId="{B518B5CF-6EB2-4FDF-A959-D4C7D00920BE}" type="pres">
      <dgm:prSet presAssocID="{0F17806B-BC28-463A-983C-ECA325BBDF38}" presName="horz1" presStyleCnt="0"/>
      <dgm:spPr/>
    </dgm:pt>
    <dgm:pt modelId="{33AF7343-DE05-4AF7-AB09-0CB9FE1F22D6}" type="pres">
      <dgm:prSet presAssocID="{0F17806B-BC28-463A-983C-ECA325BBDF38}" presName="tx1" presStyleLbl="revTx" presStyleIdx="2" presStyleCnt="8"/>
      <dgm:spPr/>
    </dgm:pt>
    <dgm:pt modelId="{50C7C55B-7247-4123-B7CB-0DFFF52A095B}" type="pres">
      <dgm:prSet presAssocID="{0F17806B-BC28-463A-983C-ECA325BBDF38}" presName="vert1" presStyleCnt="0"/>
      <dgm:spPr/>
    </dgm:pt>
    <dgm:pt modelId="{76C11D44-3963-4553-9499-EE8D5782F2FC}" type="pres">
      <dgm:prSet presAssocID="{3B211306-7794-4916-907D-3C6B77E5BE13}" presName="thickLine" presStyleLbl="alignNode1" presStyleIdx="3" presStyleCnt="8"/>
      <dgm:spPr/>
    </dgm:pt>
    <dgm:pt modelId="{221BB0D3-26AC-4790-B0D0-FF9DE0A4B256}" type="pres">
      <dgm:prSet presAssocID="{3B211306-7794-4916-907D-3C6B77E5BE13}" presName="horz1" presStyleCnt="0"/>
      <dgm:spPr/>
    </dgm:pt>
    <dgm:pt modelId="{5ED63C04-8B52-4DD7-9D8A-C735926E603D}" type="pres">
      <dgm:prSet presAssocID="{3B211306-7794-4916-907D-3C6B77E5BE13}" presName="tx1" presStyleLbl="revTx" presStyleIdx="3" presStyleCnt="8"/>
      <dgm:spPr/>
    </dgm:pt>
    <dgm:pt modelId="{049CC8E6-0794-4416-B7E3-6DD59DE31FD6}" type="pres">
      <dgm:prSet presAssocID="{3B211306-7794-4916-907D-3C6B77E5BE13}" presName="vert1" presStyleCnt="0"/>
      <dgm:spPr/>
    </dgm:pt>
    <dgm:pt modelId="{8A9D97E0-0169-4981-936B-1F7B5CF1CAB2}" type="pres">
      <dgm:prSet presAssocID="{40BB8CC7-47C4-4531-962A-C607FD88DDA6}" presName="thickLine" presStyleLbl="alignNode1" presStyleIdx="4" presStyleCnt="8"/>
      <dgm:spPr/>
    </dgm:pt>
    <dgm:pt modelId="{66EBA3C9-91C2-4BF8-8A51-E441EF23BCAF}" type="pres">
      <dgm:prSet presAssocID="{40BB8CC7-47C4-4531-962A-C607FD88DDA6}" presName="horz1" presStyleCnt="0"/>
      <dgm:spPr/>
    </dgm:pt>
    <dgm:pt modelId="{EA3FB547-46AA-4C2D-87F9-FFB4AAEB3203}" type="pres">
      <dgm:prSet presAssocID="{40BB8CC7-47C4-4531-962A-C607FD88DDA6}" presName="tx1" presStyleLbl="revTx" presStyleIdx="4" presStyleCnt="8"/>
      <dgm:spPr/>
    </dgm:pt>
    <dgm:pt modelId="{96B8CED6-555C-4AA3-9C42-76EAEE852788}" type="pres">
      <dgm:prSet presAssocID="{40BB8CC7-47C4-4531-962A-C607FD88DDA6}" presName="vert1" presStyleCnt="0"/>
      <dgm:spPr/>
    </dgm:pt>
    <dgm:pt modelId="{D754092B-C916-45F2-8704-3CEDE7D76DA1}" type="pres">
      <dgm:prSet presAssocID="{975D79A7-C014-44F1-B954-C5C374A1F4C0}" presName="thickLine" presStyleLbl="alignNode1" presStyleIdx="5" presStyleCnt="8"/>
      <dgm:spPr/>
    </dgm:pt>
    <dgm:pt modelId="{839101A8-E0BB-4C81-BB3B-73B93C020893}" type="pres">
      <dgm:prSet presAssocID="{975D79A7-C014-44F1-B954-C5C374A1F4C0}" presName="horz1" presStyleCnt="0"/>
      <dgm:spPr/>
    </dgm:pt>
    <dgm:pt modelId="{90072B29-2C87-4F8F-A486-AFA3B19D5497}" type="pres">
      <dgm:prSet presAssocID="{975D79A7-C014-44F1-B954-C5C374A1F4C0}" presName="tx1" presStyleLbl="revTx" presStyleIdx="5" presStyleCnt="8"/>
      <dgm:spPr/>
    </dgm:pt>
    <dgm:pt modelId="{97660A80-F625-46F0-9A6C-6284F6D53476}" type="pres">
      <dgm:prSet presAssocID="{975D79A7-C014-44F1-B954-C5C374A1F4C0}" presName="vert1" presStyleCnt="0"/>
      <dgm:spPr/>
    </dgm:pt>
    <dgm:pt modelId="{48CF0712-13D6-405B-A0F8-6336410B8C96}" type="pres">
      <dgm:prSet presAssocID="{EA1A5B80-E168-4FF7-A6B4-FF075F4AACF3}" presName="thickLine" presStyleLbl="alignNode1" presStyleIdx="6" presStyleCnt="8"/>
      <dgm:spPr/>
    </dgm:pt>
    <dgm:pt modelId="{EA674BC2-AE9C-41DD-9F89-16C81B69D1D1}" type="pres">
      <dgm:prSet presAssocID="{EA1A5B80-E168-4FF7-A6B4-FF075F4AACF3}" presName="horz1" presStyleCnt="0"/>
      <dgm:spPr/>
    </dgm:pt>
    <dgm:pt modelId="{AC846D56-03FA-4D6B-9D7C-36D4A34206B6}" type="pres">
      <dgm:prSet presAssocID="{EA1A5B80-E168-4FF7-A6B4-FF075F4AACF3}" presName="tx1" presStyleLbl="revTx" presStyleIdx="6" presStyleCnt="8"/>
      <dgm:spPr/>
    </dgm:pt>
    <dgm:pt modelId="{4F861C25-0363-4FCB-8A18-B92D0AA96E7C}" type="pres">
      <dgm:prSet presAssocID="{EA1A5B80-E168-4FF7-A6B4-FF075F4AACF3}" presName="vert1" presStyleCnt="0"/>
      <dgm:spPr/>
    </dgm:pt>
    <dgm:pt modelId="{72038585-2F66-4609-8603-091F695048E4}" type="pres">
      <dgm:prSet presAssocID="{BD9EF042-5469-492A-A70D-2343B656C525}" presName="thickLine" presStyleLbl="alignNode1" presStyleIdx="7" presStyleCnt="8"/>
      <dgm:spPr/>
    </dgm:pt>
    <dgm:pt modelId="{9DB75282-0ED3-4DE7-A4D6-EA00A6BFC7E7}" type="pres">
      <dgm:prSet presAssocID="{BD9EF042-5469-492A-A70D-2343B656C525}" presName="horz1" presStyleCnt="0"/>
      <dgm:spPr/>
    </dgm:pt>
    <dgm:pt modelId="{E4792204-A732-4962-9A62-8E7A81BB7D4C}" type="pres">
      <dgm:prSet presAssocID="{BD9EF042-5469-492A-A70D-2343B656C525}" presName="tx1" presStyleLbl="revTx" presStyleIdx="7" presStyleCnt="8"/>
      <dgm:spPr/>
    </dgm:pt>
    <dgm:pt modelId="{FC9A9B9A-9575-4C18-918C-23E9FBED0A65}" type="pres">
      <dgm:prSet presAssocID="{BD9EF042-5469-492A-A70D-2343B656C525}" presName="vert1" presStyleCnt="0"/>
      <dgm:spPr/>
    </dgm:pt>
  </dgm:ptLst>
  <dgm:cxnLst>
    <dgm:cxn modelId="{EB4D0706-598B-4B06-A5A2-64B022C616EA}" type="presOf" srcId="{EA1A5B80-E168-4FF7-A6B4-FF075F4AACF3}" destId="{AC846D56-03FA-4D6B-9D7C-36D4A34206B6}" srcOrd="0" destOrd="0" presId="urn:microsoft.com/office/officeart/2008/layout/LinedList"/>
    <dgm:cxn modelId="{BAE13717-98A0-4FF9-B79E-A81D6449AFEC}" type="presOf" srcId="{0F17806B-BC28-463A-983C-ECA325BBDF38}" destId="{33AF7343-DE05-4AF7-AB09-0CB9FE1F22D6}" srcOrd="0" destOrd="0" presId="urn:microsoft.com/office/officeart/2008/layout/LinedList"/>
    <dgm:cxn modelId="{7381281D-0E28-4AEA-B332-84B1BDD7BD3B}" type="presOf" srcId="{975D79A7-C014-44F1-B954-C5C374A1F4C0}" destId="{90072B29-2C87-4F8F-A486-AFA3B19D5497}" srcOrd="0" destOrd="0" presId="urn:microsoft.com/office/officeart/2008/layout/LinedList"/>
    <dgm:cxn modelId="{28820921-99AA-4BCF-A67E-20FC26027E0B}" type="presOf" srcId="{95289AB4-86CE-4D16-81D6-3FB0CBD6FC31}" destId="{FC254CE6-A74C-4AEE-ADEA-46F82AF666EC}" srcOrd="0" destOrd="0" presId="urn:microsoft.com/office/officeart/2008/layout/LinedList"/>
    <dgm:cxn modelId="{498C9034-18D3-4682-891B-FC83141B4C12}" srcId="{6BB2C527-700B-4FBB-BCEA-4093F5A40324}" destId="{0F17806B-BC28-463A-983C-ECA325BBDF38}" srcOrd="2" destOrd="0" parTransId="{AD14C1DD-2655-4B65-86F8-FA1683A98B7A}" sibTransId="{75786A90-B174-4250-B0F5-0105675C82A2}"/>
    <dgm:cxn modelId="{C0C93A68-0945-4A8F-9896-D656E73126C2}" type="presOf" srcId="{3B211306-7794-4916-907D-3C6B77E5BE13}" destId="{5ED63C04-8B52-4DD7-9D8A-C735926E603D}" srcOrd="0" destOrd="0" presId="urn:microsoft.com/office/officeart/2008/layout/LinedList"/>
    <dgm:cxn modelId="{D6387D73-124C-4CDA-8EF3-0D0858E03669}" type="presOf" srcId="{BD9EF042-5469-492A-A70D-2343B656C525}" destId="{E4792204-A732-4962-9A62-8E7A81BB7D4C}" srcOrd="0" destOrd="0" presId="urn:microsoft.com/office/officeart/2008/layout/LinedList"/>
    <dgm:cxn modelId="{64F5C258-1038-4524-86F8-26C7237EDA51}" srcId="{6BB2C527-700B-4FBB-BCEA-4093F5A40324}" destId="{975D79A7-C014-44F1-B954-C5C374A1F4C0}" srcOrd="5" destOrd="0" parTransId="{172614A7-7A75-4C75-9D0C-D5D545DF34F9}" sibTransId="{971096E6-9978-40F0-947D-A7A98B5714B1}"/>
    <dgm:cxn modelId="{946F7391-576F-4D47-971D-A1F790B83486}" type="presOf" srcId="{40BB8CC7-47C4-4531-962A-C607FD88DDA6}" destId="{EA3FB547-46AA-4C2D-87F9-FFB4AAEB3203}" srcOrd="0" destOrd="0" presId="urn:microsoft.com/office/officeart/2008/layout/LinedList"/>
    <dgm:cxn modelId="{C5341293-38E2-484D-AAA9-992DDC576D39}" type="presOf" srcId="{E5E6E53A-9A16-4912-AFC2-B1D957EB1BEA}" destId="{1F3F5993-488B-4081-A4A0-469BB8103186}" srcOrd="0" destOrd="0" presId="urn:microsoft.com/office/officeart/2008/layout/LinedList"/>
    <dgm:cxn modelId="{001D029C-C4BA-43B1-99C0-DFD1A5B3D874}" srcId="{6BB2C527-700B-4FBB-BCEA-4093F5A40324}" destId="{EA1A5B80-E168-4FF7-A6B4-FF075F4AACF3}" srcOrd="6" destOrd="0" parTransId="{7B16F3EF-75C3-41BF-9FAD-56BE91A2FBF9}" sibTransId="{F085B0DD-1B84-46B5-BC53-0502784FF9B5}"/>
    <dgm:cxn modelId="{53885DB3-1422-44AB-B8EE-80723A288358}" srcId="{6BB2C527-700B-4FBB-BCEA-4093F5A40324}" destId="{E5E6E53A-9A16-4912-AFC2-B1D957EB1BEA}" srcOrd="0" destOrd="0" parTransId="{EC3F3719-C6DA-4416-98C5-82036FA6A8EF}" sibTransId="{C342DA49-A15E-4EFC-8179-0A1DC7B3645E}"/>
    <dgm:cxn modelId="{1D9992B4-F3C0-444E-BB55-1967878319FA}" srcId="{6BB2C527-700B-4FBB-BCEA-4093F5A40324}" destId="{40BB8CC7-47C4-4531-962A-C607FD88DDA6}" srcOrd="4" destOrd="0" parTransId="{84E51EAA-A39E-472C-923B-735353B1793E}" sibTransId="{820140CF-E1E2-4CC7-8428-3C01EE76BF82}"/>
    <dgm:cxn modelId="{C4373DB7-E864-43A1-A581-76E21668CB5D}" srcId="{6BB2C527-700B-4FBB-BCEA-4093F5A40324}" destId="{95289AB4-86CE-4D16-81D6-3FB0CBD6FC31}" srcOrd="1" destOrd="0" parTransId="{6520FB6C-6348-4C46-84EF-978081A82AE4}" sibTransId="{4C298276-37CA-44F8-931D-68C1B466E961}"/>
    <dgm:cxn modelId="{FD9CD0E2-6764-4F9D-84C3-224C0980E2C9}" type="presOf" srcId="{6BB2C527-700B-4FBB-BCEA-4093F5A40324}" destId="{ACA4F802-DF3B-41FD-9BE3-B93ED71FD8E6}" srcOrd="0" destOrd="0" presId="urn:microsoft.com/office/officeart/2008/layout/LinedList"/>
    <dgm:cxn modelId="{B52996EA-514B-4543-9503-EE80D5A63470}" srcId="{6BB2C527-700B-4FBB-BCEA-4093F5A40324}" destId="{BD9EF042-5469-492A-A70D-2343B656C525}" srcOrd="7" destOrd="0" parTransId="{7DAA7580-FDA2-47CA-B12A-3C19B009BAFA}" sibTransId="{75C645AF-0163-4EEF-821C-A72C6A2F083C}"/>
    <dgm:cxn modelId="{222306FD-F81B-4806-96AC-578AB7CFC6AD}" srcId="{6BB2C527-700B-4FBB-BCEA-4093F5A40324}" destId="{3B211306-7794-4916-907D-3C6B77E5BE13}" srcOrd="3" destOrd="0" parTransId="{08B25032-6B71-4E40-A7AF-7B924640D369}" sibTransId="{599B2352-F62B-4A22-9898-D89BA68E76F8}"/>
    <dgm:cxn modelId="{D513B1F0-6964-41E9-9CDB-3B50E9FD0942}" type="presParOf" srcId="{ACA4F802-DF3B-41FD-9BE3-B93ED71FD8E6}" destId="{4E4D45AE-857E-4461-B598-0C6121346145}" srcOrd="0" destOrd="0" presId="urn:microsoft.com/office/officeart/2008/layout/LinedList"/>
    <dgm:cxn modelId="{7F1C7AD6-FB3E-46C7-ABCF-739EDA6E028E}" type="presParOf" srcId="{ACA4F802-DF3B-41FD-9BE3-B93ED71FD8E6}" destId="{FA5EC4F0-EBDE-4F4F-BC9A-4D3EB9918CC1}" srcOrd="1" destOrd="0" presId="urn:microsoft.com/office/officeart/2008/layout/LinedList"/>
    <dgm:cxn modelId="{3C1ADECD-A13D-41F2-B0A7-6268BD0754BB}" type="presParOf" srcId="{FA5EC4F0-EBDE-4F4F-BC9A-4D3EB9918CC1}" destId="{1F3F5993-488B-4081-A4A0-469BB8103186}" srcOrd="0" destOrd="0" presId="urn:microsoft.com/office/officeart/2008/layout/LinedList"/>
    <dgm:cxn modelId="{EBB32E47-D78E-43B8-AD8C-39F349C0419C}" type="presParOf" srcId="{FA5EC4F0-EBDE-4F4F-BC9A-4D3EB9918CC1}" destId="{01BE212A-F722-494E-8080-4862D92BF065}" srcOrd="1" destOrd="0" presId="urn:microsoft.com/office/officeart/2008/layout/LinedList"/>
    <dgm:cxn modelId="{778099F6-88EF-4184-B1CC-B50ED9C697A7}" type="presParOf" srcId="{ACA4F802-DF3B-41FD-9BE3-B93ED71FD8E6}" destId="{4E0E0DD2-115A-4F2B-BD6D-ADC8827ED302}" srcOrd="2" destOrd="0" presId="urn:microsoft.com/office/officeart/2008/layout/LinedList"/>
    <dgm:cxn modelId="{D33D896B-6B96-4637-8FE3-013475D83326}" type="presParOf" srcId="{ACA4F802-DF3B-41FD-9BE3-B93ED71FD8E6}" destId="{5C13E8E7-25B9-4C71-9B97-56A59A6CA3B6}" srcOrd="3" destOrd="0" presId="urn:microsoft.com/office/officeart/2008/layout/LinedList"/>
    <dgm:cxn modelId="{876B1E8C-0EDE-4D7C-883A-4F0F1EC9334D}" type="presParOf" srcId="{5C13E8E7-25B9-4C71-9B97-56A59A6CA3B6}" destId="{FC254CE6-A74C-4AEE-ADEA-46F82AF666EC}" srcOrd="0" destOrd="0" presId="urn:microsoft.com/office/officeart/2008/layout/LinedList"/>
    <dgm:cxn modelId="{A44AF642-E59A-4A77-BFE4-CEB8C22C334D}" type="presParOf" srcId="{5C13E8E7-25B9-4C71-9B97-56A59A6CA3B6}" destId="{5DA6F017-5A08-453E-B887-89596A7B8013}" srcOrd="1" destOrd="0" presId="urn:microsoft.com/office/officeart/2008/layout/LinedList"/>
    <dgm:cxn modelId="{D42142FE-4926-4DAA-BD3F-9719DEE15D4E}" type="presParOf" srcId="{ACA4F802-DF3B-41FD-9BE3-B93ED71FD8E6}" destId="{4F26BE81-4D2B-47FC-B9A7-69275536A8F0}" srcOrd="4" destOrd="0" presId="urn:microsoft.com/office/officeart/2008/layout/LinedList"/>
    <dgm:cxn modelId="{7F93DA38-C9A5-40AA-BC8A-B0810827E7FA}" type="presParOf" srcId="{ACA4F802-DF3B-41FD-9BE3-B93ED71FD8E6}" destId="{B518B5CF-6EB2-4FDF-A959-D4C7D00920BE}" srcOrd="5" destOrd="0" presId="urn:microsoft.com/office/officeart/2008/layout/LinedList"/>
    <dgm:cxn modelId="{B2DEDB14-C409-42D5-ADA9-1AC833369520}" type="presParOf" srcId="{B518B5CF-6EB2-4FDF-A959-D4C7D00920BE}" destId="{33AF7343-DE05-4AF7-AB09-0CB9FE1F22D6}" srcOrd="0" destOrd="0" presId="urn:microsoft.com/office/officeart/2008/layout/LinedList"/>
    <dgm:cxn modelId="{E2C7D2C0-AB43-46C5-AFC8-0DBE0FAD90CF}" type="presParOf" srcId="{B518B5CF-6EB2-4FDF-A959-D4C7D00920BE}" destId="{50C7C55B-7247-4123-B7CB-0DFFF52A095B}" srcOrd="1" destOrd="0" presId="urn:microsoft.com/office/officeart/2008/layout/LinedList"/>
    <dgm:cxn modelId="{F2E2CA4D-AD2C-4025-9960-99EBC00C6091}" type="presParOf" srcId="{ACA4F802-DF3B-41FD-9BE3-B93ED71FD8E6}" destId="{76C11D44-3963-4553-9499-EE8D5782F2FC}" srcOrd="6" destOrd="0" presId="urn:microsoft.com/office/officeart/2008/layout/LinedList"/>
    <dgm:cxn modelId="{B0B27837-1360-4288-A443-1AC69A9607FF}" type="presParOf" srcId="{ACA4F802-DF3B-41FD-9BE3-B93ED71FD8E6}" destId="{221BB0D3-26AC-4790-B0D0-FF9DE0A4B256}" srcOrd="7" destOrd="0" presId="urn:microsoft.com/office/officeart/2008/layout/LinedList"/>
    <dgm:cxn modelId="{9B2F1906-8675-4713-9083-FE035ACA6537}" type="presParOf" srcId="{221BB0D3-26AC-4790-B0D0-FF9DE0A4B256}" destId="{5ED63C04-8B52-4DD7-9D8A-C735926E603D}" srcOrd="0" destOrd="0" presId="urn:microsoft.com/office/officeart/2008/layout/LinedList"/>
    <dgm:cxn modelId="{64B73954-C60C-4193-85C3-F1E6B8D1F4D1}" type="presParOf" srcId="{221BB0D3-26AC-4790-B0D0-FF9DE0A4B256}" destId="{049CC8E6-0794-4416-B7E3-6DD59DE31FD6}" srcOrd="1" destOrd="0" presId="urn:microsoft.com/office/officeart/2008/layout/LinedList"/>
    <dgm:cxn modelId="{83DE6D41-C3C6-4C10-A8F8-2A8F6F0A3165}" type="presParOf" srcId="{ACA4F802-DF3B-41FD-9BE3-B93ED71FD8E6}" destId="{8A9D97E0-0169-4981-936B-1F7B5CF1CAB2}" srcOrd="8" destOrd="0" presId="urn:microsoft.com/office/officeart/2008/layout/LinedList"/>
    <dgm:cxn modelId="{E8F537B8-9E18-4AEA-807A-A93B6B2BE6D3}" type="presParOf" srcId="{ACA4F802-DF3B-41FD-9BE3-B93ED71FD8E6}" destId="{66EBA3C9-91C2-4BF8-8A51-E441EF23BCAF}" srcOrd="9" destOrd="0" presId="urn:microsoft.com/office/officeart/2008/layout/LinedList"/>
    <dgm:cxn modelId="{7F7EEF75-2D0B-4DAC-81A8-5770C168CBFC}" type="presParOf" srcId="{66EBA3C9-91C2-4BF8-8A51-E441EF23BCAF}" destId="{EA3FB547-46AA-4C2D-87F9-FFB4AAEB3203}" srcOrd="0" destOrd="0" presId="urn:microsoft.com/office/officeart/2008/layout/LinedList"/>
    <dgm:cxn modelId="{1629EEF6-B0DC-4764-A489-834F232656DB}" type="presParOf" srcId="{66EBA3C9-91C2-4BF8-8A51-E441EF23BCAF}" destId="{96B8CED6-555C-4AA3-9C42-76EAEE852788}" srcOrd="1" destOrd="0" presId="urn:microsoft.com/office/officeart/2008/layout/LinedList"/>
    <dgm:cxn modelId="{266E69AD-C374-4207-9BE7-53B1953EEC1B}" type="presParOf" srcId="{ACA4F802-DF3B-41FD-9BE3-B93ED71FD8E6}" destId="{D754092B-C916-45F2-8704-3CEDE7D76DA1}" srcOrd="10" destOrd="0" presId="urn:microsoft.com/office/officeart/2008/layout/LinedList"/>
    <dgm:cxn modelId="{2FD7F536-CB90-4B1D-ADD8-8A626ABF1AE9}" type="presParOf" srcId="{ACA4F802-DF3B-41FD-9BE3-B93ED71FD8E6}" destId="{839101A8-E0BB-4C81-BB3B-73B93C020893}" srcOrd="11" destOrd="0" presId="urn:microsoft.com/office/officeart/2008/layout/LinedList"/>
    <dgm:cxn modelId="{26416640-BB23-43FC-8F98-69FF5B0B9B93}" type="presParOf" srcId="{839101A8-E0BB-4C81-BB3B-73B93C020893}" destId="{90072B29-2C87-4F8F-A486-AFA3B19D5497}" srcOrd="0" destOrd="0" presId="urn:microsoft.com/office/officeart/2008/layout/LinedList"/>
    <dgm:cxn modelId="{1793923F-47DF-429F-872F-98E2932BB29A}" type="presParOf" srcId="{839101A8-E0BB-4C81-BB3B-73B93C020893}" destId="{97660A80-F625-46F0-9A6C-6284F6D53476}" srcOrd="1" destOrd="0" presId="urn:microsoft.com/office/officeart/2008/layout/LinedList"/>
    <dgm:cxn modelId="{AF3416D5-975C-4A06-8473-8B4F2E6F4E11}" type="presParOf" srcId="{ACA4F802-DF3B-41FD-9BE3-B93ED71FD8E6}" destId="{48CF0712-13D6-405B-A0F8-6336410B8C96}" srcOrd="12" destOrd="0" presId="urn:microsoft.com/office/officeart/2008/layout/LinedList"/>
    <dgm:cxn modelId="{79F08D65-ACCE-43C4-9465-8B0F03EFE74A}" type="presParOf" srcId="{ACA4F802-DF3B-41FD-9BE3-B93ED71FD8E6}" destId="{EA674BC2-AE9C-41DD-9F89-16C81B69D1D1}" srcOrd="13" destOrd="0" presId="urn:microsoft.com/office/officeart/2008/layout/LinedList"/>
    <dgm:cxn modelId="{453581D5-A231-466F-862D-F7D8D19B31F2}" type="presParOf" srcId="{EA674BC2-AE9C-41DD-9F89-16C81B69D1D1}" destId="{AC846D56-03FA-4D6B-9D7C-36D4A34206B6}" srcOrd="0" destOrd="0" presId="urn:microsoft.com/office/officeart/2008/layout/LinedList"/>
    <dgm:cxn modelId="{5FFEC591-CC8C-436B-80EC-2AE3038EA86A}" type="presParOf" srcId="{EA674BC2-AE9C-41DD-9F89-16C81B69D1D1}" destId="{4F861C25-0363-4FCB-8A18-B92D0AA96E7C}" srcOrd="1" destOrd="0" presId="urn:microsoft.com/office/officeart/2008/layout/LinedList"/>
    <dgm:cxn modelId="{65648D18-C164-4196-8771-403E1FE71857}" type="presParOf" srcId="{ACA4F802-DF3B-41FD-9BE3-B93ED71FD8E6}" destId="{72038585-2F66-4609-8603-091F695048E4}" srcOrd="14" destOrd="0" presId="urn:microsoft.com/office/officeart/2008/layout/LinedList"/>
    <dgm:cxn modelId="{5D7CB915-6DE6-4E72-A452-6D87B944613A}" type="presParOf" srcId="{ACA4F802-DF3B-41FD-9BE3-B93ED71FD8E6}" destId="{9DB75282-0ED3-4DE7-A4D6-EA00A6BFC7E7}" srcOrd="15" destOrd="0" presId="urn:microsoft.com/office/officeart/2008/layout/LinedList"/>
    <dgm:cxn modelId="{F3543001-C920-4221-9B1B-0F5088B98264}" type="presParOf" srcId="{9DB75282-0ED3-4DE7-A4D6-EA00A6BFC7E7}" destId="{E4792204-A732-4962-9A62-8E7A81BB7D4C}" srcOrd="0" destOrd="0" presId="urn:microsoft.com/office/officeart/2008/layout/LinedList"/>
    <dgm:cxn modelId="{E24ECD30-852E-4F1E-89A6-CA13BE295089}" type="presParOf" srcId="{9DB75282-0ED3-4DE7-A4D6-EA00A6BFC7E7}" destId="{FC9A9B9A-9575-4C18-918C-23E9FBED0A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7832D3-D952-40CF-8EA2-E69309F32720}" type="doc">
      <dgm:prSet loTypeId="urn:microsoft.com/office/officeart/2008/layout/LinedList" loCatId="list" qsTypeId="urn:microsoft.com/office/officeart/2005/8/quickstyle/simple3" qsCatId="simple" csTypeId="urn:microsoft.com/office/officeart/2005/8/colors/accent0_3" csCatId="mainScheme"/>
      <dgm:spPr/>
      <dgm:t>
        <a:bodyPr/>
        <a:lstStyle/>
        <a:p>
          <a:endParaRPr lang="en-US"/>
        </a:p>
      </dgm:t>
    </dgm:pt>
    <dgm:pt modelId="{7F434768-298B-48F1-BB87-EA1D60878A93}">
      <dgm:prSet/>
      <dgm:spPr/>
      <dgm:t>
        <a:bodyPr/>
        <a:lstStyle/>
        <a:p>
          <a:r>
            <a:rPr lang="en-US" b="1" dirty="0"/>
            <a:t>h</a:t>
          </a:r>
          <a:r>
            <a:rPr lang="en-US" dirty="0"/>
            <a:t> </a:t>
          </a:r>
          <a:r>
            <a:rPr lang="en-US" dirty="0">
              <a:solidFill>
                <a:schemeClr val="bg1">
                  <a:lumMod val="50000"/>
                </a:schemeClr>
              </a:solidFill>
            </a:rPr>
            <a:t>moves the cursor one character to the left.</a:t>
          </a:r>
        </a:p>
      </dgm:t>
    </dgm:pt>
    <dgm:pt modelId="{AC896757-ECFA-46DF-A951-ED2E12919DE2}" type="parTrans" cxnId="{8C8C8030-91F1-4149-AB07-CE38327A1CE3}">
      <dgm:prSet/>
      <dgm:spPr/>
      <dgm:t>
        <a:bodyPr/>
        <a:lstStyle/>
        <a:p>
          <a:endParaRPr lang="en-US"/>
        </a:p>
      </dgm:t>
    </dgm:pt>
    <dgm:pt modelId="{56DF4011-DF01-46BA-8B2F-A1E6FA81BD05}" type="sibTrans" cxnId="{8C8C8030-91F1-4149-AB07-CE38327A1CE3}">
      <dgm:prSet/>
      <dgm:spPr/>
      <dgm:t>
        <a:bodyPr/>
        <a:lstStyle/>
        <a:p>
          <a:endParaRPr lang="en-US"/>
        </a:p>
      </dgm:t>
    </dgm:pt>
    <dgm:pt modelId="{650A35B8-E2D3-4795-AFFB-81466E76C428}">
      <dgm:prSet/>
      <dgm:spPr/>
      <dgm:t>
        <a:bodyPr/>
        <a:lstStyle/>
        <a:p>
          <a:r>
            <a:rPr lang="en-US" b="1" dirty="0"/>
            <a:t>j</a:t>
          </a:r>
          <a:r>
            <a:rPr lang="en-US" dirty="0"/>
            <a:t> </a:t>
          </a:r>
          <a:r>
            <a:rPr lang="en-US" dirty="0">
              <a:solidFill>
                <a:schemeClr val="bg1">
                  <a:lumMod val="50000"/>
                </a:schemeClr>
              </a:solidFill>
            </a:rPr>
            <a:t>moves the cursor down one line.</a:t>
          </a:r>
        </a:p>
      </dgm:t>
    </dgm:pt>
    <dgm:pt modelId="{91511B0E-288F-44D3-880D-B18B4E289A2B}" type="parTrans" cxnId="{D6B0EF39-8B39-49C8-8590-87FEA66AFB7E}">
      <dgm:prSet/>
      <dgm:spPr/>
      <dgm:t>
        <a:bodyPr/>
        <a:lstStyle/>
        <a:p>
          <a:endParaRPr lang="en-US"/>
        </a:p>
      </dgm:t>
    </dgm:pt>
    <dgm:pt modelId="{61B8F5EF-B8AE-4079-9383-9C20C65F4184}" type="sibTrans" cxnId="{D6B0EF39-8B39-49C8-8590-87FEA66AFB7E}">
      <dgm:prSet/>
      <dgm:spPr/>
      <dgm:t>
        <a:bodyPr/>
        <a:lstStyle/>
        <a:p>
          <a:endParaRPr lang="en-US"/>
        </a:p>
      </dgm:t>
    </dgm:pt>
    <dgm:pt modelId="{55DD4C09-11F1-4D50-8DDD-1C736CDA52B6}">
      <dgm:prSet/>
      <dgm:spPr/>
      <dgm:t>
        <a:bodyPr/>
        <a:lstStyle/>
        <a:p>
          <a:r>
            <a:rPr lang="en-US" b="1" dirty="0"/>
            <a:t>k</a:t>
          </a:r>
          <a:r>
            <a:rPr lang="en-US" dirty="0"/>
            <a:t> </a:t>
          </a:r>
          <a:r>
            <a:rPr lang="en-US" dirty="0">
              <a:solidFill>
                <a:schemeClr val="bg1">
                  <a:lumMod val="50000"/>
                </a:schemeClr>
              </a:solidFill>
            </a:rPr>
            <a:t>moves the cursor up one line.</a:t>
          </a:r>
        </a:p>
      </dgm:t>
    </dgm:pt>
    <dgm:pt modelId="{0323F3AA-13B6-41FD-9AAF-2704F16A1C4F}" type="parTrans" cxnId="{0B98EBD6-4434-4299-B9CB-D17F90428A42}">
      <dgm:prSet/>
      <dgm:spPr/>
      <dgm:t>
        <a:bodyPr/>
        <a:lstStyle/>
        <a:p>
          <a:endParaRPr lang="en-US"/>
        </a:p>
      </dgm:t>
    </dgm:pt>
    <dgm:pt modelId="{ECC53518-2967-419E-8D90-CF8786F938D5}" type="sibTrans" cxnId="{0B98EBD6-4434-4299-B9CB-D17F90428A42}">
      <dgm:prSet/>
      <dgm:spPr/>
      <dgm:t>
        <a:bodyPr/>
        <a:lstStyle/>
        <a:p>
          <a:endParaRPr lang="en-US"/>
        </a:p>
      </dgm:t>
    </dgm:pt>
    <dgm:pt modelId="{96B87F7C-84C7-4A01-986F-9E276793E214}">
      <dgm:prSet/>
      <dgm:spPr/>
      <dgm:t>
        <a:bodyPr/>
        <a:lstStyle/>
        <a:p>
          <a:r>
            <a:rPr lang="en-US" b="1" dirty="0"/>
            <a:t>l</a:t>
          </a:r>
          <a:r>
            <a:rPr lang="en-US" dirty="0"/>
            <a:t> </a:t>
          </a:r>
          <a:r>
            <a:rPr lang="en-US" dirty="0">
              <a:solidFill>
                <a:schemeClr val="bg1">
                  <a:lumMod val="50000"/>
                </a:schemeClr>
              </a:solidFill>
            </a:rPr>
            <a:t>moves the cursor one character to the right.</a:t>
          </a:r>
        </a:p>
      </dgm:t>
    </dgm:pt>
    <dgm:pt modelId="{679CCC8E-4A04-4108-B388-B436ED33B0EA}" type="parTrans" cxnId="{C69FD282-FABD-4CF0-9B2C-73B69C3F8A82}">
      <dgm:prSet/>
      <dgm:spPr/>
      <dgm:t>
        <a:bodyPr/>
        <a:lstStyle/>
        <a:p>
          <a:endParaRPr lang="en-US"/>
        </a:p>
      </dgm:t>
    </dgm:pt>
    <dgm:pt modelId="{75F6D9C2-B8BF-4E47-8210-7BB883DBFD53}" type="sibTrans" cxnId="{C69FD282-FABD-4CF0-9B2C-73B69C3F8A82}">
      <dgm:prSet/>
      <dgm:spPr/>
      <dgm:t>
        <a:bodyPr/>
        <a:lstStyle/>
        <a:p>
          <a:endParaRPr lang="en-US"/>
        </a:p>
      </dgm:t>
    </dgm:pt>
    <dgm:pt modelId="{215AF31B-E512-4236-B18E-8BBF4D6586B6}">
      <dgm:prSet/>
      <dgm:spPr/>
      <dgm:t>
        <a:bodyPr/>
        <a:lstStyle/>
        <a:p>
          <a:r>
            <a:rPr lang="en-US" b="1" dirty="0"/>
            <a:t>d</a:t>
          </a:r>
          <a:r>
            <a:rPr lang="en-US" dirty="0"/>
            <a:t> </a:t>
          </a:r>
          <a:r>
            <a:rPr lang="en-US" dirty="0">
              <a:solidFill>
                <a:schemeClr val="bg1">
                  <a:lumMod val="50000"/>
                </a:schemeClr>
              </a:solidFill>
            </a:rPr>
            <a:t>starts the delete operation.</a:t>
          </a:r>
        </a:p>
      </dgm:t>
    </dgm:pt>
    <dgm:pt modelId="{C30B186D-DCB8-43C6-9FED-19000CB134D3}" type="parTrans" cxnId="{8204C560-3185-489A-BACA-B32C4C8E482C}">
      <dgm:prSet/>
      <dgm:spPr/>
      <dgm:t>
        <a:bodyPr/>
        <a:lstStyle/>
        <a:p>
          <a:endParaRPr lang="en-US"/>
        </a:p>
      </dgm:t>
    </dgm:pt>
    <dgm:pt modelId="{A7902853-3904-4165-B03C-C7C3621DD30F}" type="sibTrans" cxnId="{8204C560-3185-489A-BACA-B32C4C8E482C}">
      <dgm:prSet/>
      <dgm:spPr/>
      <dgm:t>
        <a:bodyPr/>
        <a:lstStyle/>
        <a:p>
          <a:endParaRPr lang="en-US"/>
        </a:p>
      </dgm:t>
    </dgm:pt>
    <dgm:pt modelId="{81D64AF1-FB7E-4772-AE69-8F82D36F655C}">
      <dgm:prSet/>
      <dgm:spPr/>
      <dgm:t>
        <a:bodyPr/>
        <a:lstStyle/>
        <a:p>
          <a:r>
            <a:rPr lang="en-US" b="1" dirty="0" err="1"/>
            <a:t>dw</a:t>
          </a:r>
          <a:r>
            <a:rPr lang="en-US" dirty="0"/>
            <a:t> </a:t>
          </a:r>
          <a:r>
            <a:rPr lang="en-US" dirty="0">
              <a:solidFill>
                <a:schemeClr val="bg1">
                  <a:lumMod val="50000"/>
                </a:schemeClr>
              </a:solidFill>
            </a:rPr>
            <a:t>will delete a word.</a:t>
          </a:r>
        </a:p>
      </dgm:t>
    </dgm:pt>
    <dgm:pt modelId="{0CC246B4-4C21-4990-A816-DBBDF652B8DB}" type="parTrans" cxnId="{35171EB9-201A-4A92-B6C3-0DB6B0896C36}">
      <dgm:prSet/>
      <dgm:spPr/>
      <dgm:t>
        <a:bodyPr/>
        <a:lstStyle/>
        <a:p>
          <a:endParaRPr lang="en-US"/>
        </a:p>
      </dgm:t>
    </dgm:pt>
    <dgm:pt modelId="{40F6119A-F037-457B-845A-B737047ED61D}" type="sibTrans" cxnId="{35171EB9-201A-4A92-B6C3-0DB6B0896C36}">
      <dgm:prSet/>
      <dgm:spPr/>
      <dgm:t>
        <a:bodyPr/>
        <a:lstStyle/>
        <a:p>
          <a:endParaRPr lang="en-US"/>
        </a:p>
      </dgm:t>
    </dgm:pt>
    <dgm:pt modelId="{3E25DE52-81F4-42ED-AAF7-41AA2CD37D5B}">
      <dgm:prSet/>
      <dgm:spPr/>
      <dgm:t>
        <a:bodyPr/>
        <a:lstStyle/>
        <a:p>
          <a:r>
            <a:rPr lang="en-US" b="1" dirty="0"/>
            <a:t>u</a:t>
          </a:r>
          <a:r>
            <a:rPr lang="en-US" dirty="0"/>
            <a:t> </a:t>
          </a:r>
          <a:r>
            <a:rPr lang="en-US" dirty="0">
              <a:solidFill>
                <a:schemeClr val="bg1">
                  <a:lumMod val="50000"/>
                </a:schemeClr>
              </a:solidFill>
            </a:rPr>
            <a:t>will undo the last operation.</a:t>
          </a:r>
        </a:p>
      </dgm:t>
    </dgm:pt>
    <dgm:pt modelId="{250AB181-CFB8-4DC9-BFC6-661DC1D191BD}" type="parTrans" cxnId="{41149905-6F20-4593-AED8-4839C79B7C4C}">
      <dgm:prSet/>
      <dgm:spPr/>
      <dgm:t>
        <a:bodyPr/>
        <a:lstStyle/>
        <a:p>
          <a:endParaRPr lang="en-US"/>
        </a:p>
      </dgm:t>
    </dgm:pt>
    <dgm:pt modelId="{57CB48B3-CCBD-44F6-A1C7-15F6DE0B7228}" type="sibTrans" cxnId="{41149905-6F20-4593-AED8-4839C79B7C4C}">
      <dgm:prSet/>
      <dgm:spPr/>
      <dgm:t>
        <a:bodyPr/>
        <a:lstStyle/>
        <a:p>
          <a:endParaRPr lang="en-US"/>
        </a:p>
      </dgm:t>
    </dgm:pt>
    <dgm:pt modelId="{1D53B761-EC50-4672-8AE6-48DD6BA31F50}">
      <dgm:prSet/>
      <dgm:spPr/>
      <dgm:t>
        <a:bodyPr/>
        <a:lstStyle/>
        <a:p>
          <a:r>
            <a:rPr lang="en-US" b="1" dirty="0"/>
            <a:t>Ctrl-r</a:t>
          </a:r>
          <a:r>
            <a:rPr lang="en-US" dirty="0"/>
            <a:t> </a:t>
          </a:r>
          <a:r>
            <a:rPr lang="en-US" dirty="0">
              <a:solidFill>
                <a:schemeClr val="bg1">
                  <a:lumMod val="50000"/>
                </a:schemeClr>
              </a:solidFill>
            </a:rPr>
            <a:t>will redo the last undo.</a:t>
          </a:r>
        </a:p>
      </dgm:t>
    </dgm:pt>
    <dgm:pt modelId="{434ED5BD-CEDE-46D8-A632-694CF66B1B76}" type="parTrans" cxnId="{7062847E-65E9-44E2-BD95-C625028B0434}">
      <dgm:prSet/>
      <dgm:spPr/>
      <dgm:t>
        <a:bodyPr/>
        <a:lstStyle/>
        <a:p>
          <a:endParaRPr lang="en-US"/>
        </a:p>
      </dgm:t>
    </dgm:pt>
    <dgm:pt modelId="{B351F89E-02E0-4908-B543-A0080B26CF18}" type="sibTrans" cxnId="{7062847E-65E9-44E2-BD95-C625028B0434}">
      <dgm:prSet/>
      <dgm:spPr/>
      <dgm:t>
        <a:bodyPr/>
        <a:lstStyle/>
        <a:p>
          <a:endParaRPr lang="en-US"/>
        </a:p>
      </dgm:t>
    </dgm:pt>
    <dgm:pt modelId="{37729950-0AE7-4DA7-98CA-F63EFD243802}" type="pres">
      <dgm:prSet presAssocID="{5E7832D3-D952-40CF-8EA2-E69309F32720}" presName="vert0" presStyleCnt="0">
        <dgm:presLayoutVars>
          <dgm:dir/>
          <dgm:animOne val="branch"/>
          <dgm:animLvl val="lvl"/>
        </dgm:presLayoutVars>
      </dgm:prSet>
      <dgm:spPr/>
    </dgm:pt>
    <dgm:pt modelId="{BFB7E2CC-D75E-4957-9245-AF6FBC69EAC8}" type="pres">
      <dgm:prSet presAssocID="{7F434768-298B-48F1-BB87-EA1D60878A93}" presName="thickLine" presStyleLbl="alignNode1" presStyleIdx="0" presStyleCnt="8"/>
      <dgm:spPr/>
    </dgm:pt>
    <dgm:pt modelId="{BFAFFC9E-457D-4866-8855-ED99AA9E3F5B}" type="pres">
      <dgm:prSet presAssocID="{7F434768-298B-48F1-BB87-EA1D60878A93}" presName="horz1" presStyleCnt="0"/>
      <dgm:spPr/>
    </dgm:pt>
    <dgm:pt modelId="{F5A0BAF7-C0BB-4584-9ED9-D7C26C374C69}" type="pres">
      <dgm:prSet presAssocID="{7F434768-298B-48F1-BB87-EA1D60878A93}" presName="tx1" presStyleLbl="revTx" presStyleIdx="0" presStyleCnt="8"/>
      <dgm:spPr/>
    </dgm:pt>
    <dgm:pt modelId="{B6C1B8E1-F05E-484E-ACB8-462FB17BBC69}" type="pres">
      <dgm:prSet presAssocID="{7F434768-298B-48F1-BB87-EA1D60878A93}" presName="vert1" presStyleCnt="0"/>
      <dgm:spPr/>
    </dgm:pt>
    <dgm:pt modelId="{E30A8EB0-4571-40AF-B340-1FFE511A39FE}" type="pres">
      <dgm:prSet presAssocID="{650A35B8-E2D3-4795-AFFB-81466E76C428}" presName="thickLine" presStyleLbl="alignNode1" presStyleIdx="1" presStyleCnt="8"/>
      <dgm:spPr/>
    </dgm:pt>
    <dgm:pt modelId="{78806AD3-3AD9-4049-BF08-8A56DC4DD947}" type="pres">
      <dgm:prSet presAssocID="{650A35B8-E2D3-4795-AFFB-81466E76C428}" presName="horz1" presStyleCnt="0"/>
      <dgm:spPr/>
    </dgm:pt>
    <dgm:pt modelId="{612A6060-0CD8-4DBA-A332-48ED0D34C75B}" type="pres">
      <dgm:prSet presAssocID="{650A35B8-E2D3-4795-AFFB-81466E76C428}" presName="tx1" presStyleLbl="revTx" presStyleIdx="1" presStyleCnt="8"/>
      <dgm:spPr/>
    </dgm:pt>
    <dgm:pt modelId="{3A8CB104-24AD-4FB9-8AEB-D691D219DA95}" type="pres">
      <dgm:prSet presAssocID="{650A35B8-E2D3-4795-AFFB-81466E76C428}" presName="vert1" presStyleCnt="0"/>
      <dgm:spPr/>
    </dgm:pt>
    <dgm:pt modelId="{7489AFC5-013E-4487-B9F5-D6C850D5FF87}" type="pres">
      <dgm:prSet presAssocID="{55DD4C09-11F1-4D50-8DDD-1C736CDA52B6}" presName="thickLine" presStyleLbl="alignNode1" presStyleIdx="2" presStyleCnt="8"/>
      <dgm:spPr/>
    </dgm:pt>
    <dgm:pt modelId="{43963A7D-3E86-45DC-A185-F04E0057A32D}" type="pres">
      <dgm:prSet presAssocID="{55DD4C09-11F1-4D50-8DDD-1C736CDA52B6}" presName="horz1" presStyleCnt="0"/>
      <dgm:spPr/>
    </dgm:pt>
    <dgm:pt modelId="{31F14F47-2808-4489-8FBB-AB16AE9102C8}" type="pres">
      <dgm:prSet presAssocID="{55DD4C09-11F1-4D50-8DDD-1C736CDA52B6}" presName="tx1" presStyleLbl="revTx" presStyleIdx="2" presStyleCnt="8"/>
      <dgm:spPr/>
    </dgm:pt>
    <dgm:pt modelId="{A9881339-E983-4973-A672-46FED689214E}" type="pres">
      <dgm:prSet presAssocID="{55DD4C09-11F1-4D50-8DDD-1C736CDA52B6}" presName="vert1" presStyleCnt="0"/>
      <dgm:spPr/>
    </dgm:pt>
    <dgm:pt modelId="{C101782C-E4BE-4DB0-A1B4-A97611F1F3C8}" type="pres">
      <dgm:prSet presAssocID="{96B87F7C-84C7-4A01-986F-9E276793E214}" presName="thickLine" presStyleLbl="alignNode1" presStyleIdx="3" presStyleCnt="8"/>
      <dgm:spPr/>
    </dgm:pt>
    <dgm:pt modelId="{34FB3244-BE7A-4371-AB65-34B49FC2A1CB}" type="pres">
      <dgm:prSet presAssocID="{96B87F7C-84C7-4A01-986F-9E276793E214}" presName="horz1" presStyleCnt="0"/>
      <dgm:spPr/>
    </dgm:pt>
    <dgm:pt modelId="{DB3C27D5-3E5F-49A4-AF3B-82C039D53756}" type="pres">
      <dgm:prSet presAssocID="{96B87F7C-84C7-4A01-986F-9E276793E214}" presName="tx1" presStyleLbl="revTx" presStyleIdx="3" presStyleCnt="8"/>
      <dgm:spPr/>
    </dgm:pt>
    <dgm:pt modelId="{A8FD82C6-09B7-4137-B19B-8ADB33D33CAE}" type="pres">
      <dgm:prSet presAssocID="{96B87F7C-84C7-4A01-986F-9E276793E214}" presName="vert1" presStyleCnt="0"/>
      <dgm:spPr/>
    </dgm:pt>
    <dgm:pt modelId="{7BDD7C4C-9834-4E8D-9FEC-4CD879787D08}" type="pres">
      <dgm:prSet presAssocID="{215AF31B-E512-4236-B18E-8BBF4D6586B6}" presName="thickLine" presStyleLbl="alignNode1" presStyleIdx="4" presStyleCnt="8"/>
      <dgm:spPr/>
    </dgm:pt>
    <dgm:pt modelId="{61571E17-169F-4EA9-89AA-FF26EE32D51B}" type="pres">
      <dgm:prSet presAssocID="{215AF31B-E512-4236-B18E-8BBF4D6586B6}" presName="horz1" presStyleCnt="0"/>
      <dgm:spPr/>
    </dgm:pt>
    <dgm:pt modelId="{457769CD-5144-474E-A8E0-C82C1E9275ED}" type="pres">
      <dgm:prSet presAssocID="{215AF31B-E512-4236-B18E-8BBF4D6586B6}" presName="tx1" presStyleLbl="revTx" presStyleIdx="4" presStyleCnt="8"/>
      <dgm:spPr/>
    </dgm:pt>
    <dgm:pt modelId="{A56C7D3F-4DE7-48EA-8405-3FF5D3FB5D08}" type="pres">
      <dgm:prSet presAssocID="{215AF31B-E512-4236-B18E-8BBF4D6586B6}" presName="vert1" presStyleCnt="0"/>
      <dgm:spPr/>
    </dgm:pt>
    <dgm:pt modelId="{C2FB98BB-FB42-4AEC-ADFA-AF203DD40B65}" type="pres">
      <dgm:prSet presAssocID="{81D64AF1-FB7E-4772-AE69-8F82D36F655C}" presName="thickLine" presStyleLbl="alignNode1" presStyleIdx="5" presStyleCnt="8"/>
      <dgm:spPr/>
    </dgm:pt>
    <dgm:pt modelId="{BB3CFEA5-0982-45C4-9DBE-86EE4FE0480F}" type="pres">
      <dgm:prSet presAssocID="{81D64AF1-FB7E-4772-AE69-8F82D36F655C}" presName="horz1" presStyleCnt="0"/>
      <dgm:spPr/>
    </dgm:pt>
    <dgm:pt modelId="{3E1F28BE-65C9-4B40-BB88-91721D13ADE5}" type="pres">
      <dgm:prSet presAssocID="{81D64AF1-FB7E-4772-AE69-8F82D36F655C}" presName="tx1" presStyleLbl="revTx" presStyleIdx="5" presStyleCnt="8"/>
      <dgm:spPr/>
    </dgm:pt>
    <dgm:pt modelId="{E0C725AE-1651-4DC2-8224-CD0E8D5AE397}" type="pres">
      <dgm:prSet presAssocID="{81D64AF1-FB7E-4772-AE69-8F82D36F655C}" presName="vert1" presStyleCnt="0"/>
      <dgm:spPr/>
    </dgm:pt>
    <dgm:pt modelId="{43DE963D-F472-4BD3-BAF1-105BB6B276D5}" type="pres">
      <dgm:prSet presAssocID="{3E25DE52-81F4-42ED-AAF7-41AA2CD37D5B}" presName="thickLine" presStyleLbl="alignNode1" presStyleIdx="6" presStyleCnt="8"/>
      <dgm:spPr/>
    </dgm:pt>
    <dgm:pt modelId="{0229E222-CB52-4770-A374-A56CF102A8A1}" type="pres">
      <dgm:prSet presAssocID="{3E25DE52-81F4-42ED-AAF7-41AA2CD37D5B}" presName="horz1" presStyleCnt="0"/>
      <dgm:spPr/>
    </dgm:pt>
    <dgm:pt modelId="{768CFA8E-AFAE-4EF9-AD52-D29B41B0C184}" type="pres">
      <dgm:prSet presAssocID="{3E25DE52-81F4-42ED-AAF7-41AA2CD37D5B}" presName="tx1" presStyleLbl="revTx" presStyleIdx="6" presStyleCnt="8"/>
      <dgm:spPr/>
    </dgm:pt>
    <dgm:pt modelId="{E7DFF047-2F3F-4C97-ACDD-6D49D57A60CF}" type="pres">
      <dgm:prSet presAssocID="{3E25DE52-81F4-42ED-AAF7-41AA2CD37D5B}" presName="vert1" presStyleCnt="0"/>
      <dgm:spPr/>
    </dgm:pt>
    <dgm:pt modelId="{16845FC5-6525-45A2-A689-0EF5A2E8CF7D}" type="pres">
      <dgm:prSet presAssocID="{1D53B761-EC50-4672-8AE6-48DD6BA31F50}" presName="thickLine" presStyleLbl="alignNode1" presStyleIdx="7" presStyleCnt="8"/>
      <dgm:spPr/>
    </dgm:pt>
    <dgm:pt modelId="{6D2FA970-0059-423F-A3FE-B97FD8BE02F7}" type="pres">
      <dgm:prSet presAssocID="{1D53B761-EC50-4672-8AE6-48DD6BA31F50}" presName="horz1" presStyleCnt="0"/>
      <dgm:spPr/>
    </dgm:pt>
    <dgm:pt modelId="{75E94352-8D7C-4095-90D4-0CFA0B7D026F}" type="pres">
      <dgm:prSet presAssocID="{1D53B761-EC50-4672-8AE6-48DD6BA31F50}" presName="tx1" presStyleLbl="revTx" presStyleIdx="7" presStyleCnt="8"/>
      <dgm:spPr/>
    </dgm:pt>
    <dgm:pt modelId="{482062C6-2BEE-477F-9FF5-6E239474EDEA}" type="pres">
      <dgm:prSet presAssocID="{1D53B761-EC50-4672-8AE6-48DD6BA31F50}" presName="vert1" presStyleCnt="0"/>
      <dgm:spPr/>
    </dgm:pt>
  </dgm:ptLst>
  <dgm:cxnLst>
    <dgm:cxn modelId="{BBE10F03-4A03-45BD-A71F-80627A3F1C81}" type="presOf" srcId="{3E25DE52-81F4-42ED-AAF7-41AA2CD37D5B}" destId="{768CFA8E-AFAE-4EF9-AD52-D29B41B0C184}" srcOrd="0" destOrd="0" presId="urn:microsoft.com/office/officeart/2008/layout/LinedList"/>
    <dgm:cxn modelId="{41149905-6F20-4593-AED8-4839C79B7C4C}" srcId="{5E7832D3-D952-40CF-8EA2-E69309F32720}" destId="{3E25DE52-81F4-42ED-AAF7-41AA2CD37D5B}" srcOrd="6" destOrd="0" parTransId="{250AB181-CFB8-4DC9-BFC6-661DC1D191BD}" sibTransId="{57CB48B3-CCBD-44F6-A1C7-15F6DE0B7228}"/>
    <dgm:cxn modelId="{AE7B4C0E-E15F-4773-91B2-748A94E684E4}" type="presOf" srcId="{215AF31B-E512-4236-B18E-8BBF4D6586B6}" destId="{457769CD-5144-474E-A8E0-C82C1E9275ED}" srcOrd="0" destOrd="0" presId="urn:microsoft.com/office/officeart/2008/layout/LinedList"/>
    <dgm:cxn modelId="{363C4D1F-0BF5-4746-90A1-792A57E8C1B7}" type="presOf" srcId="{55DD4C09-11F1-4D50-8DDD-1C736CDA52B6}" destId="{31F14F47-2808-4489-8FBB-AB16AE9102C8}" srcOrd="0" destOrd="0" presId="urn:microsoft.com/office/officeart/2008/layout/LinedList"/>
    <dgm:cxn modelId="{8C8C8030-91F1-4149-AB07-CE38327A1CE3}" srcId="{5E7832D3-D952-40CF-8EA2-E69309F32720}" destId="{7F434768-298B-48F1-BB87-EA1D60878A93}" srcOrd="0" destOrd="0" parTransId="{AC896757-ECFA-46DF-A951-ED2E12919DE2}" sibTransId="{56DF4011-DF01-46BA-8B2F-A1E6FA81BD05}"/>
    <dgm:cxn modelId="{D6B0EF39-8B39-49C8-8590-87FEA66AFB7E}" srcId="{5E7832D3-D952-40CF-8EA2-E69309F32720}" destId="{650A35B8-E2D3-4795-AFFB-81466E76C428}" srcOrd="1" destOrd="0" parTransId="{91511B0E-288F-44D3-880D-B18B4E289A2B}" sibTransId="{61B8F5EF-B8AE-4079-9383-9C20C65F4184}"/>
    <dgm:cxn modelId="{8204C560-3185-489A-BACA-B32C4C8E482C}" srcId="{5E7832D3-D952-40CF-8EA2-E69309F32720}" destId="{215AF31B-E512-4236-B18E-8BBF4D6586B6}" srcOrd="4" destOrd="0" parTransId="{C30B186D-DCB8-43C6-9FED-19000CB134D3}" sibTransId="{A7902853-3904-4165-B03C-C7C3621DD30F}"/>
    <dgm:cxn modelId="{5C33AA45-C77F-4DE9-8AF4-3AA616AE7740}" type="presOf" srcId="{96B87F7C-84C7-4A01-986F-9E276793E214}" destId="{DB3C27D5-3E5F-49A4-AF3B-82C039D53756}" srcOrd="0" destOrd="0" presId="urn:microsoft.com/office/officeart/2008/layout/LinedList"/>
    <dgm:cxn modelId="{53D28B4E-CCD1-4504-92CC-BCDBBC4151D7}" type="presOf" srcId="{7F434768-298B-48F1-BB87-EA1D60878A93}" destId="{F5A0BAF7-C0BB-4584-9ED9-D7C26C374C69}" srcOrd="0" destOrd="0" presId="urn:microsoft.com/office/officeart/2008/layout/LinedList"/>
    <dgm:cxn modelId="{6A28AB76-58CE-4F18-9F7B-2139DDF47C18}" type="presOf" srcId="{1D53B761-EC50-4672-8AE6-48DD6BA31F50}" destId="{75E94352-8D7C-4095-90D4-0CFA0B7D026F}" srcOrd="0" destOrd="0" presId="urn:microsoft.com/office/officeart/2008/layout/LinedList"/>
    <dgm:cxn modelId="{7062847E-65E9-44E2-BD95-C625028B0434}" srcId="{5E7832D3-D952-40CF-8EA2-E69309F32720}" destId="{1D53B761-EC50-4672-8AE6-48DD6BA31F50}" srcOrd="7" destOrd="0" parTransId="{434ED5BD-CEDE-46D8-A632-694CF66B1B76}" sibTransId="{B351F89E-02E0-4908-B543-A0080B26CF18}"/>
    <dgm:cxn modelId="{C69FD282-FABD-4CF0-9B2C-73B69C3F8A82}" srcId="{5E7832D3-D952-40CF-8EA2-E69309F32720}" destId="{96B87F7C-84C7-4A01-986F-9E276793E214}" srcOrd="3" destOrd="0" parTransId="{679CCC8E-4A04-4108-B388-B436ED33B0EA}" sibTransId="{75F6D9C2-B8BF-4E47-8210-7BB883DBFD53}"/>
    <dgm:cxn modelId="{339704A4-16B7-4FF7-9F3D-5AABAEA3ED0C}" type="presOf" srcId="{650A35B8-E2D3-4795-AFFB-81466E76C428}" destId="{612A6060-0CD8-4DBA-A332-48ED0D34C75B}" srcOrd="0" destOrd="0" presId="urn:microsoft.com/office/officeart/2008/layout/LinedList"/>
    <dgm:cxn modelId="{35171EB9-201A-4A92-B6C3-0DB6B0896C36}" srcId="{5E7832D3-D952-40CF-8EA2-E69309F32720}" destId="{81D64AF1-FB7E-4772-AE69-8F82D36F655C}" srcOrd="5" destOrd="0" parTransId="{0CC246B4-4C21-4990-A816-DBBDF652B8DB}" sibTransId="{40F6119A-F037-457B-845A-B737047ED61D}"/>
    <dgm:cxn modelId="{0B98EBD6-4434-4299-B9CB-D17F90428A42}" srcId="{5E7832D3-D952-40CF-8EA2-E69309F32720}" destId="{55DD4C09-11F1-4D50-8DDD-1C736CDA52B6}" srcOrd="2" destOrd="0" parTransId="{0323F3AA-13B6-41FD-9AAF-2704F16A1C4F}" sibTransId="{ECC53518-2967-419E-8D90-CF8786F938D5}"/>
    <dgm:cxn modelId="{4BD818DC-7BD1-4983-8E21-D9F9A367A806}" type="presOf" srcId="{5E7832D3-D952-40CF-8EA2-E69309F32720}" destId="{37729950-0AE7-4DA7-98CA-F63EFD243802}" srcOrd="0" destOrd="0" presId="urn:microsoft.com/office/officeart/2008/layout/LinedList"/>
    <dgm:cxn modelId="{A62AC5DE-7B10-4FB3-97BE-ECE6B613158A}" type="presOf" srcId="{81D64AF1-FB7E-4772-AE69-8F82D36F655C}" destId="{3E1F28BE-65C9-4B40-BB88-91721D13ADE5}" srcOrd="0" destOrd="0" presId="urn:microsoft.com/office/officeart/2008/layout/LinedList"/>
    <dgm:cxn modelId="{6050FC77-9E38-4AF9-82EB-8AF6A1A21BE7}" type="presParOf" srcId="{37729950-0AE7-4DA7-98CA-F63EFD243802}" destId="{BFB7E2CC-D75E-4957-9245-AF6FBC69EAC8}" srcOrd="0" destOrd="0" presId="urn:microsoft.com/office/officeart/2008/layout/LinedList"/>
    <dgm:cxn modelId="{86241CCD-9D0E-40AA-B02C-CF8DA66AACA0}" type="presParOf" srcId="{37729950-0AE7-4DA7-98CA-F63EFD243802}" destId="{BFAFFC9E-457D-4866-8855-ED99AA9E3F5B}" srcOrd="1" destOrd="0" presId="urn:microsoft.com/office/officeart/2008/layout/LinedList"/>
    <dgm:cxn modelId="{B2D63C6E-867F-4ED7-8D2C-880F5E5FC951}" type="presParOf" srcId="{BFAFFC9E-457D-4866-8855-ED99AA9E3F5B}" destId="{F5A0BAF7-C0BB-4584-9ED9-D7C26C374C69}" srcOrd="0" destOrd="0" presId="urn:microsoft.com/office/officeart/2008/layout/LinedList"/>
    <dgm:cxn modelId="{ECB7FE70-29FF-4D30-A9D9-97150EA9E80C}" type="presParOf" srcId="{BFAFFC9E-457D-4866-8855-ED99AA9E3F5B}" destId="{B6C1B8E1-F05E-484E-ACB8-462FB17BBC69}" srcOrd="1" destOrd="0" presId="urn:microsoft.com/office/officeart/2008/layout/LinedList"/>
    <dgm:cxn modelId="{41969AB8-CEA1-4733-B4E9-62D5F5125B58}" type="presParOf" srcId="{37729950-0AE7-4DA7-98CA-F63EFD243802}" destId="{E30A8EB0-4571-40AF-B340-1FFE511A39FE}" srcOrd="2" destOrd="0" presId="urn:microsoft.com/office/officeart/2008/layout/LinedList"/>
    <dgm:cxn modelId="{215141A1-D5F3-4405-8364-CEEC6A8BF427}" type="presParOf" srcId="{37729950-0AE7-4DA7-98CA-F63EFD243802}" destId="{78806AD3-3AD9-4049-BF08-8A56DC4DD947}" srcOrd="3" destOrd="0" presId="urn:microsoft.com/office/officeart/2008/layout/LinedList"/>
    <dgm:cxn modelId="{FACD291A-7946-4B85-81BE-4F6FB9061CB8}" type="presParOf" srcId="{78806AD3-3AD9-4049-BF08-8A56DC4DD947}" destId="{612A6060-0CD8-4DBA-A332-48ED0D34C75B}" srcOrd="0" destOrd="0" presId="urn:microsoft.com/office/officeart/2008/layout/LinedList"/>
    <dgm:cxn modelId="{8A674D28-D945-4CA9-A387-51F071D87372}" type="presParOf" srcId="{78806AD3-3AD9-4049-BF08-8A56DC4DD947}" destId="{3A8CB104-24AD-4FB9-8AEB-D691D219DA95}" srcOrd="1" destOrd="0" presId="urn:microsoft.com/office/officeart/2008/layout/LinedList"/>
    <dgm:cxn modelId="{3206D0A0-AD05-4FDF-8D09-80F387271F5F}" type="presParOf" srcId="{37729950-0AE7-4DA7-98CA-F63EFD243802}" destId="{7489AFC5-013E-4487-B9F5-D6C850D5FF87}" srcOrd="4" destOrd="0" presId="urn:microsoft.com/office/officeart/2008/layout/LinedList"/>
    <dgm:cxn modelId="{A00E3056-12C5-496B-BC41-6A44F5596379}" type="presParOf" srcId="{37729950-0AE7-4DA7-98CA-F63EFD243802}" destId="{43963A7D-3E86-45DC-A185-F04E0057A32D}" srcOrd="5" destOrd="0" presId="urn:microsoft.com/office/officeart/2008/layout/LinedList"/>
    <dgm:cxn modelId="{0B59AF0D-72F6-4E3B-8F5F-90ABC3A40D31}" type="presParOf" srcId="{43963A7D-3E86-45DC-A185-F04E0057A32D}" destId="{31F14F47-2808-4489-8FBB-AB16AE9102C8}" srcOrd="0" destOrd="0" presId="urn:microsoft.com/office/officeart/2008/layout/LinedList"/>
    <dgm:cxn modelId="{E7B1988C-D78B-4F89-BDEB-81303C12C027}" type="presParOf" srcId="{43963A7D-3E86-45DC-A185-F04E0057A32D}" destId="{A9881339-E983-4973-A672-46FED689214E}" srcOrd="1" destOrd="0" presId="urn:microsoft.com/office/officeart/2008/layout/LinedList"/>
    <dgm:cxn modelId="{62109E3D-F666-489B-ACBA-511C99B44C75}" type="presParOf" srcId="{37729950-0AE7-4DA7-98CA-F63EFD243802}" destId="{C101782C-E4BE-4DB0-A1B4-A97611F1F3C8}" srcOrd="6" destOrd="0" presId="urn:microsoft.com/office/officeart/2008/layout/LinedList"/>
    <dgm:cxn modelId="{A3A62F87-1DCD-4A65-867B-41D92822EB5D}" type="presParOf" srcId="{37729950-0AE7-4DA7-98CA-F63EFD243802}" destId="{34FB3244-BE7A-4371-AB65-34B49FC2A1CB}" srcOrd="7" destOrd="0" presId="urn:microsoft.com/office/officeart/2008/layout/LinedList"/>
    <dgm:cxn modelId="{F00DD5A8-EA24-45C5-BC0B-F2E9A14C120C}" type="presParOf" srcId="{34FB3244-BE7A-4371-AB65-34B49FC2A1CB}" destId="{DB3C27D5-3E5F-49A4-AF3B-82C039D53756}" srcOrd="0" destOrd="0" presId="urn:microsoft.com/office/officeart/2008/layout/LinedList"/>
    <dgm:cxn modelId="{E997B196-9EA0-4305-BA06-6FD4FB7C69D9}" type="presParOf" srcId="{34FB3244-BE7A-4371-AB65-34B49FC2A1CB}" destId="{A8FD82C6-09B7-4137-B19B-8ADB33D33CAE}" srcOrd="1" destOrd="0" presId="urn:microsoft.com/office/officeart/2008/layout/LinedList"/>
    <dgm:cxn modelId="{49548644-AD8E-4C42-8262-A94FB07D76F7}" type="presParOf" srcId="{37729950-0AE7-4DA7-98CA-F63EFD243802}" destId="{7BDD7C4C-9834-4E8D-9FEC-4CD879787D08}" srcOrd="8" destOrd="0" presId="urn:microsoft.com/office/officeart/2008/layout/LinedList"/>
    <dgm:cxn modelId="{100FBEC4-49EB-4D5A-8C35-CA7F32D6B7CF}" type="presParOf" srcId="{37729950-0AE7-4DA7-98CA-F63EFD243802}" destId="{61571E17-169F-4EA9-89AA-FF26EE32D51B}" srcOrd="9" destOrd="0" presId="urn:microsoft.com/office/officeart/2008/layout/LinedList"/>
    <dgm:cxn modelId="{1ABF5F70-8E1E-448B-8B27-A9AD0B1CFB0A}" type="presParOf" srcId="{61571E17-169F-4EA9-89AA-FF26EE32D51B}" destId="{457769CD-5144-474E-A8E0-C82C1E9275ED}" srcOrd="0" destOrd="0" presId="urn:microsoft.com/office/officeart/2008/layout/LinedList"/>
    <dgm:cxn modelId="{033E8344-13E1-4C7E-AA72-00B6A54D5A0F}" type="presParOf" srcId="{61571E17-169F-4EA9-89AA-FF26EE32D51B}" destId="{A56C7D3F-4DE7-48EA-8405-3FF5D3FB5D08}" srcOrd="1" destOrd="0" presId="urn:microsoft.com/office/officeart/2008/layout/LinedList"/>
    <dgm:cxn modelId="{CC32BF30-DA95-416D-B0F4-567FB8D5FA9E}" type="presParOf" srcId="{37729950-0AE7-4DA7-98CA-F63EFD243802}" destId="{C2FB98BB-FB42-4AEC-ADFA-AF203DD40B65}" srcOrd="10" destOrd="0" presId="urn:microsoft.com/office/officeart/2008/layout/LinedList"/>
    <dgm:cxn modelId="{BF56D62A-778D-489E-AB22-384769A3FABC}" type="presParOf" srcId="{37729950-0AE7-4DA7-98CA-F63EFD243802}" destId="{BB3CFEA5-0982-45C4-9DBE-86EE4FE0480F}" srcOrd="11" destOrd="0" presId="urn:microsoft.com/office/officeart/2008/layout/LinedList"/>
    <dgm:cxn modelId="{95BB33D8-16EB-4082-AFC7-9CEB55A2514D}" type="presParOf" srcId="{BB3CFEA5-0982-45C4-9DBE-86EE4FE0480F}" destId="{3E1F28BE-65C9-4B40-BB88-91721D13ADE5}" srcOrd="0" destOrd="0" presId="urn:microsoft.com/office/officeart/2008/layout/LinedList"/>
    <dgm:cxn modelId="{3A67C4E4-1F0D-4C9A-ABA7-F850217CA047}" type="presParOf" srcId="{BB3CFEA5-0982-45C4-9DBE-86EE4FE0480F}" destId="{E0C725AE-1651-4DC2-8224-CD0E8D5AE397}" srcOrd="1" destOrd="0" presId="urn:microsoft.com/office/officeart/2008/layout/LinedList"/>
    <dgm:cxn modelId="{35FB8E3B-AB5A-4070-8ADA-1EAADC2DB8EE}" type="presParOf" srcId="{37729950-0AE7-4DA7-98CA-F63EFD243802}" destId="{43DE963D-F472-4BD3-BAF1-105BB6B276D5}" srcOrd="12" destOrd="0" presId="urn:microsoft.com/office/officeart/2008/layout/LinedList"/>
    <dgm:cxn modelId="{B739792E-2706-4E65-A70E-8BD33417D8EA}" type="presParOf" srcId="{37729950-0AE7-4DA7-98CA-F63EFD243802}" destId="{0229E222-CB52-4770-A374-A56CF102A8A1}" srcOrd="13" destOrd="0" presId="urn:microsoft.com/office/officeart/2008/layout/LinedList"/>
    <dgm:cxn modelId="{FACBBC3B-90DD-46FF-8736-87C603897C5C}" type="presParOf" srcId="{0229E222-CB52-4770-A374-A56CF102A8A1}" destId="{768CFA8E-AFAE-4EF9-AD52-D29B41B0C184}" srcOrd="0" destOrd="0" presId="urn:microsoft.com/office/officeart/2008/layout/LinedList"/>
    <dgm:cxn modelId="{825B4BE5-404F-499A-BF7D-18B97ADECD30}" type="presParOf" srcId="{0229E222-CB52-4770-A374-A56CF102A8A1}" destId="{E7DFF047-2F3F-4C97-ACDD-6D49D57A60CF}" srcOrd="1" destOrd="0" presId="urn:microsoft.com/office/officeart/2008/layout/LinedList"/>
    <dgm:cxn modelId="{AC67AE5E-FA01-4B9F-B1E4-5A4D833D87C1}" type="presParOf" srcId="{37729950-0AE7-4DA7-98CA-F63EFD243802}" destId="{16845FC5-6525-45A2-A689-0EF5A2E8CF7D}" srcOrd="14" destOrd="0" presId="urn:microsoft.com/office/officeart/2008/layout/LinedList"/>
    <dgm:cxn modelId="{5BBED57A-62A9-41E2-BC28-57727A3A772C}" type="presParOf" srcId="{37729950-0AE7-4DA7-98CA-F63EFD243802}" destId="{6D2FA970-0059-423F-A3FE-B97FD8BE02F7}" srcOrd="15" destOrd="0" presId="urn:microsoft.com/office/officeart/2008/layout/LinedList"/>
    <dgm:cxn modelId="{09625840-0741-42AC-AE65-6C2847302F7B}" type="presParOf" srcId="{6D2FA970-0059-423F-A3FE-B97FD8BE02F7}" destId="{75E94352-8D7C-4095-90D4-0CFA0B7D026F}" srcOrd="0" destOrd="0" presId="urn:microsoft.com/office/officeart/2008/layout/LinedList"/>
    <dgm:cxn modelId="{FAB09191-FD97-4589-9163-61FCDAAC59CE}" type="presParOf" srcId="{6D2FA970-0059-423F-A3FE-B97FD8BE02F7}" destId="{482062C6-2BEE-477F-9FF5-6E239474ED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9E0F5A-CA23-4C3F-A32E-EA8B0EDA8267}"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BE3F4836-ECDA-4742-8210-5EFB0B2EB29A}">
      <dgm:prSet custT="1"/>
      <dgm:spPr>
        <a:noFill/>
      </dgm:spPr>
      <dgm:t>
        <a:bodyPr/>
        <a:lstStyle/>
        <a:p>
          <a:r>
            <a:rPr lang="en-US" sz="3200" dirty="0"/>
            <a:t>.005% </a:t>
          </a:r>
          <a:r>
            <a:rPr lang="en-US" sz="2000" dirty="0"/>
            <a:t>of</a:t>
          </a:r>
          <a:r>
            <a:rPr lang="en-US" sz="3200" dirty="0"/>
            <a:t> question traffic</a:t>
          </a:r>
        </a:p>
      </dgm:t>
    </dgm:pt>
    <dgm:pt modelId="{D96261D4-66B8-43C7-BC15-3B73261243D2}" type="parTrans" cxnId="{581ACE35-7E48-468C-A52C-664BA01C4A34}">
      <dgm:prSet/>
      <dgm:spPr/>
      <dgm:t>
        <a:bodyPr/>
        <a:lstStyle/>
        <a:p>
          <a:endParaRPr lang="en-US" sz="3200"/>
        </a:p>
      </dgm:t>
    </dgm:pt>
    <dgm:pt modelId="{6D33E6E5-77AD-442A-8681-DE64ECA8B90A}" type="sibTrans" cxnId="{581ACE35-7E48-468C-A52C-664BA01C4A34}">
      <dgm:prSet phldrT="1"/>
      <dgm:spPr/>
      <dgm:t>
        <a:bodyPr/>
        <a:lstStyle/>
        <a:p>
          <a:endParaRPr lang="en-US" sz="3200"/>
        </a:p>
      </dgm:t>
    </dgm:pt>
    <dgm:pt modelId="{761F7107-EB45-45F2-B8F4-E8EC05E3411B}">
      <dgm:prSet custT="1"/>
      <dgm:spPr>
        <a:noFill/>
      </dgm:spPr>
      <dgm:t>
        <a:bodyPr/>
        <a:lstStyle/>
        <a:p>
          <a:r>
            <a:rPr lang="en-US" sz="3200" dirty="0"/>
            <a:t>1 </a:t>
          </a:r>
          <a:r>
            <a:rPr lang="en-US" sz="2000" dirty="0"/>
            <a:t>of every </a:t>
          </a:r>
          <a:r>
            <a:rPr lang="en-US" sz="3200" dirty="0"/>
            <a:t>20,000 </a:t>
          </a:r>
          <a:r>
            <a:rPr lang="en-US" sz="2000" dirty="0"/>
            <a:t>visits to questions</a:t>
          </a:r>
        </a:p>
      </dgm:t>
    </dgm:pt>
    <dgm:pt modelId="{99F4971B-495F-4FCF-AE68-5D566A4F8F21}" type="parTrans" cxnId="{247E36A5-C515-4B7F-9B15-F6951B0B6819}">
      <dgm:prSet/>
      <dgm:spPr/>
      <dgm:t>
        <a:bodyPr/>
        <a:lstStyle/>
        <a:p>
          <a:endParaRPr lang="en-US" sz="3200"/>
        </a:p>
      </dgm:t>
    </dgm:pt>
    <dgm:pt modelId="{4310B55A-2412-4585-8421-CD84900678F9}" type="sibTrans" cxnId="{247E36A5-C515-4B7F-9B15-F6951B0B6819}">
      <dgm:prSet phldrT="2"/>
      <dgm:spPr/>
      <dgm:t>
        <a:bodyPr/>
        <a:lstStyle/>
        <a:p>
          <a:endParaRPr lang="en-US" sz="3200"/>
        </a:p>
      </dgm:t>
    </dgm:pt>
    <dgm:pt modelId="{14D0A015-2558-481B-9234-CFE154B0AE86}">
      <dgm:prSet custT="1"/>
      <dgm:spPr>
        <a:noFill/>
      </dgm:spPr>
      <dgm:t>
        <a:bodyPr/>
        <a:lstStyle/>
        <a:p>
          <a:r>
            <a:rPr lang="en-US" sz="3200" dirty="0"/>
            <a:t>80 people / hour </a:t>
          </a:r>
          <a:r>
            <a:rPr lang="en-US" sz="2000" dirty="0"/>
            <a:t>(peak hours)</a:t>
          </a:r>
        </a:p>
      </dgm:t>
    </dgm:pt>
    <dgm:pt modelId="{96D02F79-77E2-4EEC-8253-E322056626B6}" type="parTrans" cxnId="{783F91D9-D42B-4950-A81D-4110CE90AE84}">
      <dgm:prSet/>
      <dgm:spPr/>
      <dgm:t>
        <a:bodyPr/>
        <a:lstStyle/>
        <a:p>
          <a:endParaRPr lang="en-US" sz="3200"/>
        </a:p>
      </dgm:t>
    </dgm:pt>
    <dgm:pt modelId="{3664E06B-1F83-478E-8853-634D30182DD1}" type="sibTrans" cxnId="{783F91D9-D42B-4950-A81D-4110CE90AE84}">
      <dgm:prSet phldrT="3"/>
      <dgm:spPr/>
      <dgm:t>
        <a:bodyPr/>
        <a:lstStyle/>
        <a:p>
          <a:endParaRPr lang="en-US" sz="3200"/>
        </a:p>
      </dgm:t>
    </dgm:pt>
    <dgm:pt modelId="{26C94B2A-5CE1-4A02-B732-FA3A2767FB15}" type="pres">
      <dgm:prSet presAssocID="{AF9E0F5A-CA23-4C3F-A32E-EA8B0EDA8267}" presName="linear" presStyleCnt="0">
        <dgm:presLayoutVars>
          <dgm:animLvl val="lvl"/>
          <dgm:resizeHandles val="exact"/>
        </dgm:presLayoutVars>
      </dgm:prSet>
      <dgm:spPr/>
    </dgm:pt>
    <dgm:pt modelId="{580D5A7A-AF99-4C18-9DC4-C3B14E468B87}" type="pres">
      <dgm:prSet presAssocID="{BE3F4836-ECDA-4742-8210-5EFB0B2EB29A}" presName="parentText" presStyleLbl="node1" presStyleIdx="0" presStyleCnt="3">
        <dgm:presLayoutVars>
          <dgm:chMax val="0"/>
          <dgm:bulletEnabled val="1"/>
        </dgm:presLayoutVars>
      </dgm:prSet>
      <dgm:spPr/>
    </dgm:pt>
    <dgm:pt modelId="{770F93C2-FDD3-47E1-9C1B-52D1AB47E315}" type="pres">
      <dgm:prSet presAssocID="{6D33E6E5-77AD-442A-8681-DE64ECA8B90A}" presName="spacer" presStyleCnt="0"/>
      <dgm:spPr/>
    </dgm:pt>
    <dgm:pt modelId="{1826D372-98D1-455E-9297-84D68ED221E4}" type="pres">
      <dgm:prSet presAssocID="{761F7107-EB45-45F2-B8F4-E8EC05E3411B}" presName="parentText" presStyleLbl="node1" presStyleIdx="1" presStyleCnt="3">
        <dgm:presLayoutVars>
          <dgm:chMax val="0"/>
          <dgm:bulletEnabled val="1"/>
        </dgm:presLayoutVars>
      </dgm:prSet>
      <dgm:spPr/>
    </dgm:pt>
    <dgm:pt modelId="{4049BEED-F21F-43A5-B56D-C5C39E22D9C8}" type="pres">
      <dgm:prSet presAssocID="{4310B55A-2412-4585-8421-CD84900678F9}" presName="spacer" presStyleCnt="0"/>
      <dgm:spPr/>
    </dgm:pt>
    <dgm:pt modelId="{AB261AD5-2767-4C67-925A-B9F71804F8D6}" type="pres">
      <dgm:prSet presAssocID="{14D0A015-2558-481B-9234-CFE154B0AE86}" presName="parentText" presStyleLbl="node1" presStyleIdx="2" presStyleCnt="3">
        <dgm:presLayoutVars>
          <dgm:chMax val="0"/>
          <dgm:bulletEnabled val="1"/>
        </dgm:presLayoutVars>
      </dgm:prSet>
      <dgm:spPr/>
    </dgm:pt>
  </dgm:ptLst>
  <dgm:cxnLst>
    <dgm:cxn modelId="{581ACE35-7E48-468C-A52C-664BA01C4A34}" srcId="{AF9E0F5A-CA23-4C3F-A32E-EA8B0EDA8267}" destId="{BE3F4836-ECDA-4742-8210-5EFB0B2EB29A}" srcOrd="0" destOrd="0" parTransId="{D96261D4-66B8-43C7-BC15-3B73261243D2}" sibTransId="{6D33E6E5-77AD-442A-8681-DE64ECA8B90A}"/>
    <dgm:cxn modelId="{976DC06A-AC1A-4A6B-9BEA-24E71AC94E7E}" type="presOf" srcId="{761F7107-EB45-45F2-B8F4-E8EC05E3411B}" destId="{1826D372-98D1-455E-9297-84D68ED221E4}" srcOrd="0" destOrd="0" presId="urn:microsoft.com/office/officeart/2005/8/layout/vList2"/>
    <dgm:cxn modelId="{F27BA383-ABA4-45FA-8399-164E866F265C}" type="presOf" srcId="{BE3F4836-ECDA-4742-8210-5EFB0B2EB29A}" destId="{580D5A7A-AF99-4C18-9DC4-C3B14E468B87}" srcOrd="0" destOrd="0" presId="urn:microsoft.com/office/officeart/2005/8/layout/vList2"/>
    <dgm:cxn modelId="{350EF793-1581-4555-B5D9-6DCC8EE86F39}" type="presOf" srcId="{AF9E0F5A-CA23-4C3F-A32E-EA8B0EDA8267}" destId="{26C94B2A-5CE1-4A02-B732-FA3A2767FB15}" srcOrd="0" destOrd="0" presId="urn:microsoft.com/office/officeart/2005/8/layout/vList2"/>
    <dgm:cxn modelId="{247E36A5-C515-4B7F-9B15-F6951B0B6819}" srcId="{AF9E0F5A-CA23-4C3F-A32E-EA8B0EDA8267}" destId="{761F7107-EB45-45F2-B8F4-E8EC05E3411B}" srcOrd="1" destOrd="0" parTransId="{99F4971B-495F-4FCF-AE68-5D566A4F8F21}" sibTransId="{4310B55A-2412-4585-8421-CD84900678F9}"/>
    <dgm:cxn modelId="{15EC06BE-1FFB-40FE-909D-F2C19CC1F253}" type="presOf" srcId="{14D0A015-2558-481B-9234-CFE154B0AE86}" destId="{AB261AD5-2767-4C67-925A-B9F71804F8D6}" srcOrd="0" destOrd="0" presId="urn:microsoft.com/office/officeart/2005/8/layout/vList2"/>
    <dgm:cxn modelId="{783F91D9-D42B-4950-A81D-4110CE90AE84}" srcId="{AF9E0F5A-CA23-4C3F-A32E-EA8B0EDA8267}" destId="{14D0A015-2558-481B-9234-CFE154B0AE86}" srcOrd="2" destOrd="0" parTransId="{96D02F79-77E2-4EEC-8253-E322056626B6}" sibTransId="{3664E06B-1F83-478E-8853-634D30182DD1}"/>
    <dgm:cxn modelId="{77139338-FE84-41B6-9895-69C13D1EDEB0}" type="presParOf" srcId="{26C94B2A-5CE1-4A02-B732-FA3A2767FB15}" destId="{580D5A7A-AF99-4C18-9DC4-C3B14E468B87}" srcOrd="0" destOrd="0" presId="urn:microsoft.com/office/officeart/2005/8/layout/vList2"/>
    <dgm:cxn modelId="{BEC1803A-D10B-4233-8906-07C74F439B78}" type="presParOf" srcId="{26C94B2A-5CE1-4A02-B732-FA3A2767FB15}" destId="{770F93C2-FDD3-47E1-9C1B-52D1AB47E315}" srcOrd="1" destOrd="0" presId="urn:microsoft.com/office/officeart/2005/8/layout/vList2"/>
    <dgm:cxn modelId="{7D1204A5-F38D-4146-83EB-7DFCE2DF59E1}" type="presParOf" srcId="{26C94B2A-5CE1-4A02-B732-FA3A2767FB15}" destId="{1826D372-98D1-455E-9297-84D68ED221E4}" srcOrd="2" destOrd="0" presId="urn:microsoft.com/office/officeart/2005/8/layout/vList2"/>
    <dgm:cxn modelId="{C3B9A82E-CE03-448C-AD62-F65FCF98379A}" type="presParOf" srcId="{26C94B2A-5CE1-4A02-B732-FA3A2767FB15}" destId="{4049BEED-F21F-43A5-B56D-C5C39E22D9C8}" srcOrd="3" destOrd="0" presId="urn:microsoft.com/office/officeart/2005/8/layout/vList2"/>
    <dgm:cxn modelId="{C79D7544-188F-4BBC-85DD-8E03CEAD369B}" type="presParOf" srcId="{26C94B2A-5CE1-4A02-B732-FA3A2767FB15}" destId="{AB261AD5-2767-4C67-925A-B9F71804F8D6}" srcOrd="4"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45AE-857E-4461-B598-0C6121346145}">
      <dsp:nvSpPr>
        <dsp:cNvPr id="0" name=""/>
        <dsp:cNvSpPr/>
      </dsp:nvSpPr>
      <dsp:spPr>
        <a:xfrm>
          <a:off x="0" y="0"/>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F3F5993-488B-4081-A4A0-469BB8103186}">
      <dsp:nvSpPr>
        <dsp:cNvPr id="0" name=""/>
        <dsp:cNvSpPr/>
      </dsp:nvSpPr>
      <dsp:spPr>
        <a:xfrm>
          <a:off x="0" y="0"/>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Word completion</a:t>
          </a:r>
        </a:p>
      </dsp:txBody>
      <dsp:txXfrm>
        <a:off x="0" y="0"/>
        <a:ext cx="10515600" cy="619155"/>
      </dsp:txXfrm>
    </dsp:sp>
    <dsp:sp modelId="{4E0E0DD2-115A-4F2B-BD6D-ADC8827ED302}">
      <dsp:nvSpPr>
        <dsp:cNvPr id="0" name=""/>
        <dsp:cNvSpPr/>
      </dsp:nvSpPr>
      <dsp:spPr>
        <a:xfrm>
          <a:off x="0" y="619155"/>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C254CE6-A74C-4AEE-ADEA-46F82AF666EC}">
      <dsp:nvSpPr>
        <dsp:cNvPr id="0" name=""/>
        <dsp:cNvSpPr/>
      </dsp:nvSpPr>
      <dsp:spPr>
        <a:xfrm>
          <a:off x="0" y="619155"/>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Split Screen</a:t>
          </a:r>
        </a:p>
      </dsp:txBody>
      <dsp:txXfrm>
        <a:off x="0" y="619155"/>
        <a:ext cx="10515600" cy="619155"/>
      </dsp:txXfrm>
    </dsp:sp>
    <dsp:sp modelId="{4F26BE81-4D2B-47FC-B9A7-69275536A8F0}">
      <dsp:nvSpPr>
        <dsp:cNvPr id="0" name=""/>
        <dsp:cNvSpPr/>
      </dsp:nvSpPr>
      <dsp:spPr>
        <a:xfrm>
          <a:off x="0" y="1238310"/>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3AF7343-DE05-4AF7-AB09-0CB9FE1F22D6}">
      <dsp:nvSpPr>
        <dsp:cNvPr id="0" name=""/>
        <dsp:cNvSpPr/>
      </dsp:nvSpPr>
      <dsp:spPr>
        <a:xfrm>
          <a:off x="0" y="1238310"/>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File Format Detection</a:t>
          </a:r>
        </a:p>
      </dsp:txBody>
      <dsp:txXfrm>
        <a:off x="0" y="1238310"/>
        <a:ext cx="10515600" cy="619155"/>
      </dsp:txXfrm>
    </dsp:sp>
    <dsp:sp modelId="{76C11D44-3963-4553-9499-EE8D5782F2FC}">
      <dsp:nvSpPr>
        <dsp:cNvPr id="0" name=""/>
        <dsp:cNvSpPr/>
      </dsp:nvSpPr>
      <dsp:spPr>
        <a:xfrm>
          <a:off x="0" y="1857465"/>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ED63C04-8B52-4DD7-9D8A-C735926E603D}">
      <dsp:nvSpPr>
        <dsp:cNvPr id="0" name=""/>
        <dsp:cNvSpPr/>
      </dsp:nvSpPr>
      <dsp:spPr>
        <a:xfrm>
          <a:off x="0" y="1857465"/>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Syntax Coloring (200+ syntax files)</a:t>
          </a:r>
        </a:p>
      </dsp:txBody>
      <dsp:txXfrm>
        <a:off x="0" y="1857465"/>
        <a:ext cx="10515600" cy="619155"/>
      </dsp:txXfrm>
    </dsp:sp>
    <dsp:sp modelId="{8A9D97E0-0169-4981-936B-1F7B5CF1CAB2}">
      <dsp:nvSpPr>
        <dsp:cNvPr id="0" name=""/>
        <dsp:cNvSpPr/>
      </dsp:nvSpPr>
      <dsp:spPr>
        <a:xfrm>
          <a:off x="0" y="2476621"/>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A3FB547-46AA-4C2D-87F9-FFB4AAEB3203}">
      <dsp:nvSpPr>
        <dsp:cNvPr id="0" name=""/>
        <dsp:cNvSpPr/>
      </dsp:nvSpPr>
      <dsp:spPr>
        <a:xfrm>
          <a:off x="0" y="2476621"/>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Comparison and Merging</a:t>
          </a:r>
        </a:p>
      </dsp:txBody>
      <dsp:txXfrm>
        <a:off x="0" y="2476621"/>
        <a:ext cx="10515600" cy="619155"/>
      </dsp:txXfrm>
    </dsp:sp>
    <dsp:sp modelId="{D754092B-C916-45F2-8704-3CEDE7D76DA1}">
      <dsp:nvSpPr>
        <dsp:cNvPr id="0" name=""/>
        <dsp:cNvSpPr/>
      </dsp:nvSpPr>
      <dsp:spPr>
        <a:xfrm>
          <a:off x="0" y="3095776"/>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0072B29-2C87-4F8F-A486-AFA3B19D5497}">
      <dsp:nvSpPr>
        <dsp:cNvPr id="0" name=""/>
        <dsp:cNvSpPr/>
      </dsp:nvSpPr>
      <dsp:spPr>
        <a:xfrm>
          <a:off x="0" y="3095776"/>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Folding</a:t>
          </a:r>
        </a:p>
      </dsp:txBody>
      <dsp:txXfrm>
        <a:off x="0" y="3095776"/>
        <a:ext cx="10515600" cy="619155"/>
      </dsp:txXfrm>
    </dsp:sp>
    <dsp:sp modelId="{48CF0712-13D6-405B-A0F8-6336410B8C96}">
      <dsp:nvSpPr>
        <dsp:cNvPr id="0" name=""/>
        <dsp:cNvSpPr/>
      </dsp:nvSpPr>
      <dsp:spPr>
        <a:xfrm>
          <a:off x="0" y="3714931"/>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846D56-03FA-4D6B-9D7C-36D4A34206B6}">
      <dsp:nvSpPr>
        <dsp:cNvPr id="0" name=""/>
        <dsp:cNvSpPr/>
      </dsp:nvSpPr>
      <dsp:spPr>
        <a:xfrm>
          <a:off x="0" y="3714931"/>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Scripting and User-defined functions (Vim script)</a:t>
          </a:r>
        </a:p>
      </dsp:txBody>
      <dsp:txXfrm>
        <a:off x="0" y="3714931"/>
        <a:ext cx="10515600" cy="619155"/>
      </dsp:txXfrm>
    </dsp:sp>
    <dsp:sp modelId="{72038585-2F66-4609-8603-091F695048E4}">
      <dsp:nvSpPr>
        <dsp:cNvPr id="0" name=""/>
        <dsp:cNvSpPr/>
      </dsp:nvSpPr>
      <dsp:spPr>
        <a:xfrm>
          <a:off x="0" y="4334086"/>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4792204-A732-4962-9A62-8E7A81BB7D4C}">
      <dsp:nvSpPr>
        <dsp:cNvPr id="0" name=""/>
        <dsp:cNvSpPr/>
      </dsp:nvSpPr>
      <dsp:spPr>
        <a:xfrm>
          <a:off x="0" y="4334086"/>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Plugins available to extend functionalities</a:t>
          </a:r>
        </a:p>
      </dsp:txBody>
      <dsp:txXfrm>
        <a:off x="0" y="4334086"/>
        <a:ext cx="10515600" cy="619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7E2CC-D75E-4957-9245-AF6FBC69EAC8}">
      <dsp:nvSpPr>
        <dsp:cNvPr id="0" name=""/>
        <dsp:cNvSpPr/>
      </dsp:nvSpPr>
      <dsp:spPr>
        <a:xfrm>
          <a:off x="0" y="0"/>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5A0BAF7-C0BB-4584-9ED9-D7C26C374C69}">
      <dsp:nvSpPr>
        <dsp:cNvPr id="0" name=""/>
        <dsp:cNvSpPr/>
      </dsp:nvSpPr>
      <dsp:spPr>
        <a:xfrm>
          <a:off x="0" y="0"/>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h</a:t>
          </a:r>
          <a:r>
            <a:rPr lang="en-US" sz="2500" kern="1200" dirty="0"/>
            <a:t> </a:t>
          </a:r>
          <a:r>
            <a:rPr lang="en-US" sz="2500" kern="1200" dirty="0">
              <a:solidFill>
                <a:schemeClr val="bg1">
                  <a:lumMod val="50000"/>
                </a:schemeClr>
              </a:solidFill>
            </a:rPr>
            <a:t>moves the cursor one character to the left.</a:t>
          </a:r>
        </a:p>
      </dsp:txBody>
      <dsp:txXfrm>
        <a:off x="0" y="0"/>
        <a:ext cx="6089650" cy="696515"/>
      </dsp:txXfrm>
    </dsp:sp>
    <dsp:sp modelId="{E30A8EB0-4571-40AF-B340-1FFE511A39FE}">
      <dsp:nvSpPr>
        <dsp:cNvPr id="0" name=""/>
        <dsp:cNvSpPr/>
      </dsp:nvSpPr>
      <dsp:spPr>
        <a:xfrm>
          <a:off x="0" y="696515"/>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12A6060-0CD8-4DBA-A332-48ED0D34C75B}">
      <dsp:nvSpPr>
        <dsp:cNvPr id="0" name=""/>
        <dsp:cNvSpPr/>
      </dsp:nvSpPr>
      <dsp:spPr>
        <a:xfrm>
          <a:off x="0" y="696515"/>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j</a:t>
          </a:r>
          <a:r>
            <a:rPr lang="en-US" sz="2500" kern="1200" dirty="0"/>
            <a:t> </a:t>
          </a:r>
          <a:r>
            <a:rPr lang="en-US" sz="2500" kern="1200" dirty="0">
              <a:solidFill>
                <a:schemeClr val="bg1">
                  <a:lumMod val="50000"/>
                </a:schemeClr>
              </a:solidFill>
            </a:rPr>
            <a:t>moves the cursor down one line.</a:t>
          </a:r>
        </a:p>
      </dsp:txBody>
      <dsp:txXfrm>
        <a:off x="0" y="696515"/>
        <a:ext cx="6089650" cy="696515"/>
      </dsp:txXfrm>
    </dsp:sp>
    <dsp:sp modelId="{7489AFC5-013E-4487-B9F5-D6C850D5FF87}">
      <dsp:nvSpPr>
        <dsp:cNvPr id="0" name=""/>
        <dsp:cNvSpPr/>
      </dsp:nvSpPr>
      <dsp:spPr>
        <a:xfrm>
          <a:off x="0" y="1393031"/>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1F14F47-2808-4489-8FBB-AB16AE9102C8}">
      <dsp:nvSpPr>
        <dsp:cNvPr id="0" name=""/>
        <dsp:cNvSpPr/>
      </dsp:nvSpPr>
      <dsp:spPr>
        <a:xfrm>
          <a:off x="0" y="1393031"/>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k</a:t>
          </a:r>
          <a:r>
            <a:rPr lang="en-US" sz="2500" kern="1200" dirty="0"/>
            <a:t> </a:t>
          </a:r>
          <a:r>
            <a:rPr lang="en-US" sz="2500" kern="1200" dirty="0">
              <a:solidFill>
                <a:schemeClr val="bg1">
                  <a:lumMod val="50000"/>
                </a:schemeClr>
              </a:solidFill>
            </a:rPr>
            <a:t>moves the cursor up one line.</a:t>
          </a:r>
        </a:p>
      </dsp:txBody>
      <dsp:txXfrm>
        <a:off x="0" y="1393031"/>
        <a:ext cx="6089650" cy="696515"/>
      </dsp:txXfrm>
    </dsp:sp>
    <dsp:sp modelId="{C101782C-E4BE-4DB0-A1B4-A97611F1F3C8}">
      <dsp:nvSpPr>
        <dsp:cNvPr id="0" name=""/>
        <dsp:cNvSpPr/>
      </dsp:nvSpPr>
      <dsp:spPr>
        <a:xfrm>
          <a:off x="0" y="2089546"/>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B3C27D5-3E5F-49A4-AF3B-82C039D53756}">
      <dsp:nvSpPr>
        <dsp:cNvPr id="0" name=""/>
        <dsp:cNvSpPr/>
      </dsp:nvSpPr>
      <dsp:spPr>
        <a:xfrm>
          <a:off x="0" y="2089546"/>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l</a:t>
          </a:r>
          <a:r>
            <a:rPr lang="en-US" sz="2500" kern="1200" dirty="0"/>
            <a:t> </a:t>
          </a:r>
          <a:r>
            <a:rPr lang="en-US" sz="2500" kern="1200" dirty="0">
              <a:solidFill>
                <a:schemeClr val="bg1">
                  <a:lumMod val="50000"/>
                </a:schemeClr>
              </a:solidFill>
            </a:rPr>
            <a:t>moves the cursor one character to the right.</a:t>
          </a:r>
        </a:p>
      </dsp:txBody>
      <dsp:txXfrm>
        <a:off x="0" y="2089546"/>
        <a:ext cx="6089650" cy="696515"/>
      </dsp:txXfrm>
    </dsp:sp>
    <dsp:sp modelId="{7BDD7C4C-9834-4E8D-9FEC-4CD879787D08}">
      <dsp:nvSpPr>
        <dsp:cNvPr id="0" name=""/>
        <dsp:cNvSpPr/>
      </dsp:nvSpPr>
      <dsp:spPr>
        <a:xfrm>
          <a:off x="0" y="2786062"/>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7769CD-5144-474E-A8E0-C82C1E9275ED}">
      <dsp:nvSpPr>
        <dsp:cNvPr id="0" name=""/>
        <dsp:cNvSpPr/>
      </dsp:nvSpPr>
      <dsp:spPr>
        <a:xfrm>
          <a:off x="0" y="2786062"/>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d</a:t>
          </a:r>
          <a:r>
            <a:rPr lang="en-US" sz="2500" kern="1200" dirty="0"/>
            <a:t> </a:t>
          </a:r>
          <a:r>
            <a:rPr lang="en-US" sz="2500" kern="1200" dirty="0">
              <a:solidFill>
                <a:schemeClr val="bg1">
                  <a:lumMod val="50000"/>
                </a:schemeClr>
              </a:solidFill>
            </a:rPr>
            <a:t>starts the delete operation.</a:t>
          </a:r>
        </a:p>
      </dsp:txBody>
      <dsp:txXfrm>
        <a:off x="0" y="2786062"/>
        <a:ext cx="6089650" cy="696515"/>
      </dsp:txXfrm>
    </dsp:sp>
    <dsp:sp modelId="{C2FB98BB-FB42-4AEC-ADFA-AF203DD40B65}">
      <dsp:nvSpPr>
        <dsp:cNvPr id="0" name=""/>
        <dsp:cNvSpPr/>
      </dsp:nvSpPr>
      <dsp:spPr>
        <a:xfrm>
          <a:off x="0" y="3482578"/>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E1F28BE-65C9-4B40-BB88-91721D13ADE5}">
      <dsp:nvSpPr>
        <dsp:cNvPr id="0" name=""/>
        <dsp:cNvSpPr/>
      </dsp:nvSpPr>
      <dsp:spPr>
        <a:xfrm>
          <a:off x="0" y="3482578"/>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err="1"/>
            <a:t>dw</a:t>
          </a:r>
          <a:r>
            <a:rPr lang="en-US" sz="2500" kern="1200" dirty="0"/>
            <a:t> </a:t>
          </a:r>
          <a:r>
            <a:rPr lang="en-US" sz="2500" kern="1200" dirty="0">
              <a:solidFill>
                <a:schemeClr val="bg1">
                  <a:lumMod val="50000"/>
                </a:schemeClr>
              </a:solidFill>
            </a:rPr>
            <a:t>will delete a word.</a:t>
          </a:r>
        </a:p>
      </dsp:txBody>
      <dsp:txXfrm>
        <a:off x="0" y="3482578"/>
        <a:ext cx="6089650" cy="696515"/>
      </dsp:txXfrm>
    </dsp:sp>
    <dsp:sp modelId="{43DE963D-F472-4BD3-BAF1-105BB6B276D5}">
      <dsp:nvSpPr>
        <dsp:cNvPr id="0" name=""/>
        <dsp:cNvSpPr/>
      </dsp:nvSpPr>
      <dsp:spPr>
        <a:xfrm>
          <a:off x="0" y="4179093"/>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68CFA8E-AFAE-4EF9-AD52-D29B41B0C184}">
      <dsp:nvSpPr>
        <dsp:cNvPr id="0" name=""/>
        <dsp:cNvSpPr/>
      </dsp:nvSpPr>
      <dsp:spPr>
        <a:xfrm>
          <a:off x="0" y="4179093"/>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u</a:t>
          </a:r>
          <a:r>
            <a:rPr lang="en-US" sz="2500" kern="1200" dirty="0"/>
            <a:t> </a:t>
          </a:r>
          <a:r>
            <a:rPr lang="en-US" sz="2500" kern="1200" dirty="0">
              <a:solidFill>
                <a:schemeClr val="bg1">
                  <a:lumMod val="50000"/>
                </a:schemeClr>
              </a:solidFill>
            </a:rPr>
            <a:t>will undo the last operation.</a:t>
          </a:r>
        </a:p>
      </dsp:txBody>
      <dsp:txXfrm>
        <a:off x="0" y="4179093"/>
        <a:ext cx="6089650" cy="696515"/>
      </dsp:txXfrm>
    </dsp:sp>
    <dsp:sp modelId="{16845FC5-6525-45A2-A689-0EF5A2E8CF7D}">
      <dsp:nvSpPr>
        <dsp:cNvPr id="0" name=""/>
        <dsp:cNvSpPr/>
      </dsp:nvSpPr>
      <dsp:spPr>
        <a:xfrm>
          <a:off x="0" y="4875609"/>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E94352-8D7C-4095-90D4-0CFA0B7D026F}">
      <dsp:nvSpPr>
        <dsp:cNvPr id="0" name=""/>
        <dsp:cNvSpPr/>
      </dsp:nvSpPr>
      <dsp:spPr>
        <a:xfrm>
          <a:off x="0" y="4875609"/>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Ctrl-r</a:t>
          </a:r>
          <a:r>
            <a:rPr lang="en-US" sz="2500" kern="1200" dirty="0"/>
            <a:t> </a:t>
          </a:r>
          <a:r>
            <a:rPr lang="en-US" sz="2500" kern="1200" dirty="0">
              <a:solidFill>
                <a:schemeClr val="bg1">
                  <a:lumMod val="50000"/>
                </a:schemeClr>
              </a:solidFill>
            </a:rPr>
            <a:t>will redo the last undo.</a:t>
          </a:r>
        </a:p>
      </dsp:txBody>
      <dsp:txXfrm>
        <a:off x="0" y="4875609"/>
        <a:ext cx="6089650" cy="696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D5A7A-AF99-4C18-9DC4-C3B14E468B87}">
      <dsp:nvSpPr>
        <dsp:cNvPr id="0" name=""/>
        <dsp:cNvSpPr/>
      </dsp:nvSpPr>
      <dsp:spPr>
        <a:xfrm>
          <a:off x="0" y="7691"/>
          <a:ext cx="4616639" cy="898560"/>
        </a:xfrm>
        <a:prstGeom prst="round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.005% </a:t>
          </a:r>
          <a:r>
            <a:rPr lang="en-US" sz="2000" kern="1200" dirty="0"/>
            <a:t>of</a:t>
          </a:r>
          <a:r>
            <a:rPr lang="en-US" sz="3200" kern="1200" dirty="0"/>
            <a:t> question traffic</a:t>
          </a:r>
        </a:p>
      </dsp:txBody>
      <dsp:txXfrm>
        <a:off x="43864" y="51555"/>
        <a:ext cx="4528911" cy="810832"/>
      </dsp:txXfrm>
    </dsp:sp>
    <dsp:sp modelId="{1826D372-98D1-455E-9297-84D68ED221E4}">
      <dsp:nvSpPr>
        <dsp:cNvPr id="0" name=""/>
        <dsp:cNvSpPr/>
      </dsp:nvSpPr>
      <dsp:spPr>
        <a:xfrm>
          <a:off x="0" y="1044491"/>
          <a:ext cx="4616639" cy="898560"/>
        </a:xfrm>
        <a:prstGeom prst="round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1 </a:t>
          </a:r>
          <a:r>
            <a:rPr lang="en-US" sz="2000" kern="1200" dirty="0"/>
            <a:t>of every </a:t>
          </a:r>
          <a:r>
            <a:rPr lang="en-US" sz="3200" kern="1200" dirty="0"/>
            <a:t>20,000 </a:t>
          </a:r>
          <a:r>
            <a:rPr lang="en-US" sz="2000" kern="1200" dirty="0"/>
            <a:t>visits to questions</a:t>
          </a:r>
        </a:p>
      </dsp:txBody>
      <dsp:txXfrm>
        <a:off x="43864" y="1088355"/>
        <a:ext cx="4528911" cy="810832"/>
      </dsp:txXfrm>
    </dsp:sp>
    <dsp:sp modelId="{AB261AD5-2767-4C67-925A-B9F71804F8D6}">
      <dsp:nvSpPr>
        <dsp:cNvPr id="0" name=""/>
        <dsp:cNvSpPr/>
      </dsp:nvSpPr>
      <dsp:spPr>
        <a:xfrm>
          <a:off x="0" y="2081291"/>
          <a:ext cx="4616639" cy="898560"/>
        </a:xfrm>
        <a:prstGeom prst="round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80 people / hour </a:t>
          </a:r>
          <a:r>
            <a:rPr lang="en-US" sz="2000" kern="1200" dirty="0"/>
            <a:t>(peak hours)</a:t>
          </a:r>
        </a:p>
      </dsp:txBody>
      <dsp:txXfrm>
        <a:off x="43864" y="2125155"/>
        <a:ext cx="4528911" cy="8108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F92CB-13D4-4592-BB5C-270494AF45EC}"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784D2-B804-4530-84EB-4CE51B199F51}" type="slidenum">
              <a:rPr lang="en-US" smtClean="0"/>
              <a:t>‹#›</a:t>
            </a:fld>
            <a:endParaRPr lang="en-US"/>
          </a:p>
        </p:txBody>
      </p:sp>
    </p:spTree>
    <p:extLst>
      <p:ext uri="{BB962C8B-B14F-4D97-AF65-F5344CB8AC3E}">
        <p14:creationId xmlns:p14="http://schemas.microsoft.com/office/powerpoint/2010/main" val="173153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vimhelp.appspot.com/motion.txt.html#word" TargetMode="External"/><Relationship Id="rId3" Type="http://schemas.openxmlformats.org/officeDocument/2006/relationships/hyperlink" Target="http://vimhelp.appspot.com/motion.txt.html#is" TargetMode="External"/><Relationship Id="rId7" Type="http://schemas.openxmlformats.org/officeDocument/2006/relationships/hyperlink" Target="http://vimhelp.appspot.com/gui.txt.html#GUI" TargetMode="External"/><Relationship Id="rId12" Type="http://schemas.openxmlformats.org/officeDocument/2006/relationships/hyperlink" Target="http://vimhelp.appspot.com/motion.txt.html#it"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vimhelp.appspot.com/os_unix.txt.html#Unix" TargetMode="External"/><Relationship Id="rId11" Type="http://schemas.openxmlformats.org/officeDocument/2006/relationships/hyperlink" Target="http://vimhelp.appspot.com/change.txt.html#changing" TargetMode="External"/><Relationship Id="rId5" Type="http://schemas.openxmlformats.org/officeDocument/2006/relationships/hyperlink" Target="http://vimhelp.appspot.com/insert.txt.html#a" TargetMode="External"/><Relationship Id="rId10" Type="http://schemas.openxmlformats.org/officeDocument/2006/relationships/hyperlink" Target="http://vimhelp.appspot.com/diff.txt.html#do" TargetMode="External"/><Relationship Id="rId4" Type="http://schemas.openxmlformats.org/officeDocument/2006/relationships/hyperlink" Target="http://vimhelp.appspot.com/intro.txt.html#Vi" TargetMode="External"/><Relationship Id="rId9" Type="http://schemas.openxmlformats.org/officeDocument/2006/relationships/hyperlink" Target="http://vimhelp.appspot.com/insert.txt.html#A"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vimhelp.appspot.com/motion.txt.html#word" TargetMode="External"/><Relationship Id="rId3" Type="http://schemas.openxmlformats.org/officeDocument/2006/relationships/hyperlink" Target="http://vimhelp.appspot.com/motion.txt.html#is" TargetMode="External"/><Relationship Id="rId7" Type="http://schemas.openxmlformats.org/officeDocument/2006/relationships/hyperlink" Target="http://vimhelp.appspot.com/gui.txt.html#GUI" TargetMode="External"/><Relationship Id="rId12" Type="http://schemas.openxmlformats.org/officeDocument/2006/relationships/hyperlink" Target="http://vimhelp.appspot.com/motion.txt.html#i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vimhelp.appspot.com/os_unix.txt.html#Unix" TargetMode="External"/><Relationship Id="rId11" Type="http://schemas.openxmlformats.org/officeDocument/2006/relationships/hyperlink" Target="http://vimhelp.appspot.com/change.txt.html#changing" TargetMode="External"/><Relationship Id="rId5" Type="http://schemas.openxmlformats.org/officeDocument/2006/relationships/hyperlink" Target="http://vimhelp.appspot.com/insert.txt.html#a" TargetMode="External"/><Relationship Id="rId10" Type="http://schemas.openxmlformats.org/officeDocument/2006/relationships/hyperlink" Target="http://vimhelp.appspot.com/diff.txt.html#do" TargetMode="External"/><Relationship Id="rId4" Type="http://schemas.openxmlformats.org/officeDocument/2006/relationships/hyperlink" Target="http://vimhelp.appspot.com/intro.txt.html#Vi" TargetMode="External"/><Relationship Id="rId9" Type="http://schemas.openxmlformats.org/officeDocument/2006/relationships/hyperlink" Target="http://vimhelp.appspot.com/insert.txt.html#A"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vimhelp.appspot.com/motion.txt.html#word" TargetMode="External"/><Relationship Id="rId3" Type="http://schemas.openxmlformats.org/officeDocument/2006/relationships/hyperlink" Target="http://vimhelp.appspot.com/motion.txt.html#is" TargetMode="External"/><Relationship Id="rId7" Type="http://schemas.openxmlformats.org/officeDocument/2006/relationships/hyperlink" Target="http://vimhelp.appspot.com/gui.txt.html#GUI" TargetMode="External"/><Relationship Id="rId12" Type="http://schemas.openxmlformats.org/officeDocument/2006/relationships/hyperlink" Target="http://vimhelp.appspot.com/motion.txt.html#i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vimhelp.appspot.com/os_unix.txt.html#Unix" TargetMode="External"/><Relationship Id="rId11" Type="http://schemas.openxmlformats.org/officeDocument/2006/relationships/hyperlink" Target="http://vimhelp.appspot.com/change.txt.html#changing" TargetMode="External"/><Relationship Id="rId5" Type="http://schemas.openxmlformats.org/officeDocument/2006/relationships/hyperlink" Target="http://vimhelp.appspot.com/insert.txt.html#a" TargetMode="External"/><Relationship Id="rId10" Type="http://schemas.openxmlformats.org/officeDocument/2006/relationships/hyperlink" Target="http://vimhelp.appspot.com/diff.txt.html#do" TargetMode="External"/><Relationship Id="rId4" Type="http://schemas.openxmlformats.org/officeDocument/2006/relationships/hyperlink" Target="http://vimhelp.appspot.com/intro.txt.html#Vi" TargetMode="External"/><Relationship Id="rId9" Type="http://schemas.openxmlformats.org/officeDocument/2006/relationships/hyperlink" Target="http://vimhelp.appspot.com/insert.txt.html#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What </a:t>
            </a:r>
            <a:r>
              <a:rPr lang="en-US" sz="1200" u="none" strike="noStrike" kern="1200" dirty="0">
                <a:solidFill>
                  <a:schemeClr val="tx1"/>
                </a:solidFill>
                <a:effectLst/>
                <a:latin typeface="+mn-lt"/>
                <a:ea typeface="+mn-ea"/>
                <a:cs typeface="+mn-cs"/>
                <a:hlinkClick r:id="rId3"/>
              </a:rPr>
              <a:t>is</a:t>
            </a:r>
            <a:r>
              <a:rPr lang="en-US" dirty="0"/>
              <a:t> Vim? Vim stands for </a:t>
            </a:r>
            <a:r>
              <a:rPr lang="en-US" sz="1200" u="none" strike="noStrike" kern="1200" dirty="0">
                <a:solidFill>
                  <a:schemeClr val="tx1"/>
                </a:solidFill>
                <a:effectLst/>
                <a:latin typeface="+mn-lt"/>
                <a:ea typeface="+mn-ea"/>
                <a:cs typeface="+mn-cs"/>
                <a:hlinkClick r:id="rId4"/>
              </a:rPr>
              <a:t>Vi</a:t>
            </a:r>
            <a:r>
              <a:rPr lang="en-US" dirty="0"/>
              <a:t> </a:t>
            </a:r>
            <a:r>
              <a:rPr lang="en-US" dirty="0" err="1"/>
              <a:t>IMproved</a:t>
            </a:r>
            <a:r>
              <a:rPr lang="en-US" dirty="0"/>
              <a:t>. It used to be </a:t>
            </a:r>
            <a:r>
              <a:rPr lang="en-US" sz="1200" u="none" strike="noStrike" kern="1200" dirty="0">
                <a:solidFill>
                  <a:schemeClr val="tx1"/>
                </a:solidFill>
                <a:effectLst/>
                <a:latin typeface="+mn-lt"/>
                <a:ea typeface="+mn-ea"/>
                <a:cs typeface="+mn-cs"/>
                <a:hlinkClick r:id="rId4"/>
              </a:rPr>
              <a:t>Vi</a:t>
            </a:r>
            <a:r>
              <a:rPr lang="en-US" dirty="0"/>
              <a:t> </a:t>
            </a:r>
            <a:r>
              <a:rPr lang="en-US" dirty="0" err="1"/>
              <a:t>IMitation</a:t>
            </a:r>
            <a:r>
              <a:rPr lang="en-US" dirty="0"/>
              <a:t>, but there are so many improvements that </a:t>
            </a:r>
            <a:r>
              <a:rPr lang="en-US" sz="1200" u="none" strike="noStrike" kern="1200" dirty="0">
                <a:solidFill>
                  <a:schemeClr val="tx1"/>
                </a:solidFill>
                <a:effectLst/>
                <a:latin typeface="+mn-lt"/>
                <a:ea typeface="+mn-ea"/>
                <a:cs typeface="+mn-cs"/>
                <a:hlinkClick r:id="rId5"/>
              </a:rPr>
              <a:t>a</a:t>
            </a:r>
            <a:r>
              <a:rPr lang="en-US" dirty="0"/>
              <a:t> name change was appropriate. Vim </a:t>
            </a:r>
            <a:r>
              <a:rPr lang="en-US" sz="1200" u="none" strike="noStrike" kern="1200" dirty="0">
                <a:solidFill>
                  <a:schemeClr val="tx1"/>
                </a:solidFill>
                <a:effectLst/>
                <a:latin typeface="+mn-lt"/>
                <a:ea typeface="+mn-ea"/>
                <a:cs typeface="+mn-cs"/>
                <a:hlinkClick r:id="rId3"/>
              </a:rPr>
              <a:t>is</a:t>
            </a:r>
            <a:r>
              <a:rPr lang="en-US" dirty="0"/>
              <a:t> </a:t>
            </a:r>
            <a:r>
              <a:rPr lang="en-US" sz="1200" u="none" strike="noStrike" kern="1200" dirty="0">
                <a:solidFill>
                  <a:schemeClr val="tx1"/>
                </a:solidFill>
                <a:effectLst/>
                <a:latin typeface="+mn-lt"/>
                <a:ea typeface="+mn-ea"/>
                <a:cs typeface="+mn-cs"/>
                <a:hlinkClick r:id="rId5"/>
              </a:rPr>
              <a:t>a</a:t>
            </a:r>
            <a:r>
              <a:rPr lang="en-US" dirty="0"/>
              <a:t> text editor which includes almost all the commands from the </a:t>
            </a:r>
            <a:r>
              <a:rPr lang="en-US" sz="1200" u="none" strike="noStrike" kern="1200" dirty="0">
                <a:solidFill>
                  <a:schemeClr val="tx1"/>
                </a:solidFill>
                <a:effectLst/>
                <a:latin typeface="+mn-lt"/>
                <a:ea typeface="+mn-ea"/>
                <a:cs typeface="+mn-cs"/>
                <a:hlinkClick r:id="rId6"/>
              </a:rPr>
              <a:t>Unix</a:t>
            </a:r>
            <a:r>
              <a:rPr lang="en-US" dirty="0"/>
              <a:t> program "</a:t>
            </a:r>
            <a:r>
              <a:rPr lang="en-US" sz="1200" u="none" strike="noStrike" kern="1200" dirty="0">
                <a:solidFill>
                  <a:schemeClr val="tx1"/>
                </a:solidFill>
                <a:effectLst/>
                <a:latin typeface="+mn-lt"/>
                <a:ea typeface="+mn-ea"/>
                <a:cs typeface="+mn-cs"/>
                <a:hlinkClick r:id="rId4"/>
              </a:rPr>
              <a:t>Vi</a:t>
            </a:r>
            <a:r>
              <a:rPr lang="en-US" dirty="0"/>
              <a:t>" and </a:t>
            </a:r>
            <a:r>
              <a:rPr lang="en-US" sz="1200" u="none" strike="noStrike" kern="1200" dirty="0">
                <a:solidFill>
                  <a:schemeClr val="tx1"/>
                </a:solidFill>
                <a:effectLst/>
                <a:latin typeface="+mn-lt"/>
                <a:ea typeface="+mn-ea"/>
                <a:cs typeface="+mn-cs"/>
                <a:hlinkClick r:id="rId5"/>
              </a:rPr>
              <a:t>a</a:t>
            </a:r>
            <a:r>
              <a:rPr lang="en-US" dirty="0"/>
              <a:t> lot of new ones. All commands can be given with the keyboard. This has the advantage that you can keep your fingers on the keyboard and your eyes on the screen. For those who want it, there </a:t>
            </a:r>
            <a:r>
              <a:rPr lang="en-US" sz="1200" u="none" strike="noStrike" kern="1200" dirty="0">
                <a:solidFill>
                  <a:schemeClr val="tx1"/>
                </a:solidFill>
                <a:effectLst/>
                <a:latin typeface="+mn-lt"/>
                <a:ea typeface="+mn-ea"/>
                <a:cs typeface="+mn-cs"/>
                <a:hlinkClick r:id="rId3"/>
              </a:rPr>
              <a:t>is</a:t>
            </a:r>
            <a:r>
              <a:rPr lang="en-US" dirty="0"/>
              <a:t> mouse support and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7"/>
              </a:rPr>
              <a:t>GUI</a:t>
            </a:r>
            <a:r>
              <a:rPr lang="en-US" dirty="0"/>
              <a:t> version with scrollbars and menus. Vim </a:t>
            </a:r>
            <a:r>
              <a:rPr lang="en-US" sz="1200" u="none" strike="noStrike" kern="1200" dirty="0">
                <a:solidFill>
                  <a:schemeClr val="tx1"/>
                </a:solidFill>
                <a:effectLst/>
                <a:latin typeface="+mn-lt"/>
                <a:ea typeface="+mn-ea"/>
                <a:cs typeface="+mn-cs"/>
                <a:hlinkClick r:id="rId3"/>
              </a:rPr>
              <a:t>is</a:t>
            </a:r>
            <a:r>
              <a:rPr lang="en-US" dirty="0"/>
              <a:t> an editor, not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9"/>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3"/>
              </a:rPr>
              <a:t>is</a:t>
            </a:r>
            <a:r>
              <a:rPr lang="en-US" dirty="0"/>
              <a:t> used mainly to </a:t>
            </a:r>
            <a:r>
              <a:rPr lang="en-US" sz="1200" u="none" strike="noStrike" kern="1200" dirty="0">
                <a:solidFill>
                  <a:schemeClr val="tx1"/>
                </a:solidFill>
                <a:effectLst/>
                <a:latin typeface="+mn-lt"/>
                <a:ea typeface="+mn-ea"/>
                <a:cs typeface="+mn-cs"/>
                <a:hlinkClick r:id="rId10"/>
              </a:rPr>
              <a:t>do</a:t>
            </a:r>
            <a:r>
              <a:rPr lang="en-US" dirty="0"/>
              <a:t> layout of text. This means positioning it, </a:t>
            </a:r>
            <a:r>
              <a:rPr lang="en-US" sz="1200" u="none" strike="noStrike" kern="1200" dirty="0">
                <a:solidFill>
                  <a:schemeClr val="tx1"/>
                </a:solidFill>
                <a:effectLst/>
                <a:latin typeface="+mn-lt"/>
                <a:ea typeface="+mn-ea"/>
                <a:cs typeface="+mn-cs"/>
                <a:hlinkClick r:id="rId11"/>
              </a:rPr>
              <a:t>changing</a:t>
            </a:r>
            <a:r>
              <a:rPr lang="en-US" dirty="0"/>
              <a:t> the way </a:t>
            </a:r>
            <a:r>
              <a:rPr lang="en-US" sz="1200" u="none" strike="noStrike" kern="1200" dirty="0">
                <a:solidFill>
                  <a:schemeClr val="tx1"/>
                </a:solidFill>
                <a:effectLst/>
                <a:latin typeface="+mn-lt"/>
                <a:ea typeface="+mn-ea"/>
                <a:cs typeface="+mn-cs"/>
                <a:hlinkClick r:id="rId12"/>
              </a:rPr>
              <a:t>it</a:t>
            </a:r>
            <a:r>
              <a:rPr lang="en-US" dirty="0"/>
              <a:t> appears on output. More often than not, the final document </a:t>
            </a:r>
            <a:r>
              <a:rPr lang="en-US" sz="1200" u="none" strike="noStrike" kern="1200" dirty="0">
                <a:solidFill>
                  <a:schemeClr val="tx1"/>
                </a:solidFill>
                <a:effectLst/>
                <a:latin typeface="+mn-lt"/>
                <a:ea typeface="+mn-ea"/>
                <a:cs typeface="+mn-cs"/>
                <a:hlinkClick r:id="rId3"/>
              </a:rPr>
              <a:t>is</a:t>
            </a:r>
            <a:r>
              <a:rPr lang="en-US" dirty="0"/>
              <a:t> meant to be printed or typeset or what have you, in order to present </a:t>
            </a:r>
            <a:r>
              <a:rPr lang="en-US" sz="1200" u="none" strike="noStrike" kern="1200" dirty="0">
                <a:solidFill>
                  <a:schemeClr val="tx1"/>
                </a:solidFill>
                <a:effectLst/>
                <a:latin typeface="+mn-lt"/>
                <a:ea typeface="+mn-ea"/>
                <a:cs typeface="+mn-cs"/>
                <a:hlinkClick r:id="rId12"/>
              </a:rPr>
              <a:t>it</a:t>
            </a:r>
            <a:r>
              <a:rPr lang="en-US" dirty="0"/>
              <a:t> in </a:t>
            </a:r>
            <a:r>
              <a:rPr lang="en-US" sz="1200" u="none" strike="noStrike" kern="1200" dirty="0">
                <a:solidFill>
                  <a:schemeClr val="tx1"/>
                </a:solidFill>
                <a:effectLst/>
                <a:latin typeface="+mn-lt"/>
                <a:ea typeface="+mn-ea"/>
                <a:cs typeface="+mn-cs"/>
                <a:hlinkClick r:id="rId5"/>
              </a:rPr>
              <a:t>a</a:t>
            </a:r>
            <a:r>
              <a:rPr lang="en-US" dirty="0"/>
              <a:t> pleasing manner to others. Examples of </a:t>
            </a:r>
            <a:r>
              <a:rPr lang="en-US" sz="1200" u="none" strike="noStrike" kern="1200" dirty="0">
                <a:solidFill>
                  <a:schemeClr val="tx1"/>
                </a:solidFill>
                <a:effectLst/>
                <a:latin typeface="+mn-lt"/>
                <a:ea typeface="+mn-ea"/>
                <a:cs typeface="+mn-cs"/>
                <a:hlinkClick r:id="rId8"/>
              </a:rPr>
              <a:t>word</a:t>
            </a:r>
            <a:r>
              <a:rPr lang="en-US" dirty="0"/>
              <a:t> processors are Microsoft Word, FrameMaker, and OpenOffice Writer. An editor </a:t>
            </a:r>
            <a:r>
              <a:rPr lang="en-US" sz="1200" u="none" strike="noStrike" kern="1200" dirty="0">
                <a:solidFill>
                  <a:schemeClr val="tx1"/>
                </a:solidFill>
                <a:effectLst/>
                <a:latin typeface="+mn-lt"/>
                <a:ea typeface="+mn-ea"/>
                <a:cs typeface="+mn-cs"/>
                <a:hlinkClick r:id="rId3"/>
              </a:rPr>
              <a:t>is</a:t>
            </a:r>
            <a:r>
              <a:rPr lang="en-US" dirty="0"/>
              <a:t> simply for entering text. Any typesetting or laying out of the document </a:t>
            </a:r>
            <a:r>
              <a:rPr lang="en-US" sz="1200" u="none" strike="noStrike" kern="1200" dirty="0">
                <a:solidFill>
                  <a:schemeClr val="tx1"/>
                </a:solidFill>
                <a:effectLst/>
                <a:latin typeface="+mn-lt"/>
                <a:ea typeface="+mn-ea"/>
                <a:cs typeface="+mn-cs"/>
                <a:hlinkClick r:id="rId3"/>
              </a:rPr>
              <a:t>is</a:t>
            </a:r>
            <a:r>
              <a:rPr lang="en-US" dirty="0"/>
              <a:t> secondary. With an editor, one's main concern </a:t>
            </a:r>
            <a:r>
              <a:rPr lang="en-US" sz="1200" u="none" strike="noStrike" kern="1200" dirty="0">
                <a:solidFill>
                  <a:schemeClr val="tx1"/>
                </a:solidFill>
                <a:effectLst/>
                <a:latin typeface="+mn-lt"/>
                <a:ea typeface="+mn-ea"/>
                <a:cs typeface="+mn-cs"/>
                <a:hlinkClick r:id="rId3"/>
              </a:rPr>
              <a:t>is</a:t>
            </a:r>
            <a:r>
              <a:rPr lang="en-US" dirty="0"/>
              <a:t> entering text, not making the text look good. Examples of editors other than Vim and </a:t>
            </a:r>
            <a:r>
              <a:rPr lang="en-US" sz="1200" u="none" strike="noStrike" kern="1200" dirty="0">
                <a:solidFill>
                  <a:schemeClr val="tx1"/>
                </a:solidFill>
                <a:effectLst/>
                <a:latin typeface="+mn-lt"/>
                <a:ea typeface="+mn-ea"/>
                <a:cs typeface="+mn-cs"/>
                <a:hlinkClick r:id="rId4"/>
              </a:rPr>
              <a:t>Vi</a:t>
            </a:r>
            <a:r>
              <a:rPr lang="en-US" dirty="0"/>
              <a:t> are Emacs, </a:t>
            </a:r>
            <a:r>
              <a:rPr lang="en-US" dirty="0" err="1"/>
              <a:t>TextMate</a:t>
            </a:r>
            <a:r>
              <a:rPr lang="en-US" dirty="0"/>
              <a:t>, </a:t>
            </a:r>
            <a:r>
              <a:rPr lang="en-US" dirty="0" err="1"/>
              <a:t>Ultraedit</a:t>
            </a:r>
            <a:r>
              <a:rPr lang="en-US" dirty="0"/>
              <a:t> and </a:t>
            </a:r>
            <a:r>
              <a:rPr lang="en-US" dirty="0" err="1"/>
              <a:t>gedit</a:t>
            </a:r>
            <a:r>
              <a:rPr lang="en-US" dirty="0"/>
              <a:t>. And Notepad.</a:t>
            </a:r>
          </a:p>
        </p:txBody>
      </p:sp>
      <p:sp>
        <p:nvSpPr>
          <p:cNvPr id="4" name="Slide Number Placeholder 3"/>
          <p:cNvSpPr>
            <a:spLocks noGrp="1"/>
          </p:cNvSpPr>
          <p:nvPr>
            <p:ph type="sldNum" sz="quarter" idx="10"/>
          </p:nvPr>
        </p:nvSpPr>
        <p:spPr/>
        <p:txBody>
          <a:bodyPr/>
          <a:lstStyle/>
          <a:p>
            <a:fld id="{425784D2-B804-4530-84EB-4CE51B199F51}" type="slidenum">
              <a:rPr lang="en-US" smtClean="0"/>
              <a:t>2</a:t>
            </a:fld>
            <a:endParaRPr lang="en-US"/>
          </a:p>
        </p:txBody>
      </p:sp>
    </p:spTree>
    <p:extLst>
      <p:ext uri="{BB962C8B-B14F-4D97-AF65-F5344CB8AC3E}">
        <p14:creationId xmlns:p14="http://schemas.microsoft.com/office/powerpoint/2010/main" val="117648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What </a:t>
            </a:r>
            <a:r>
              <a:rPr lang="en-US" sz="1200" u="none" strike="noStrike" kern="1200" dirty="0">
                <a:solidFill>
                  <a:schemeClr val="tx1"/>
                </a:solidFill>
                <a:effectLst/>
                <a:latin typeface="+mn-lt"/>
                <a:ea typeface="+mn-ea"/>
                <a:cs typeface="+mn-cs"/>
                <a:hlinkClick r:id="rId3"/>
              </a:rPr>
              <a:t>is</a:t>
            </a:r>
            <a:r>
              <a:rPr lang="en-US" dirty="0"/>
              <a:t> Vim? Vim stands for </a:t>
            </a:r>
            <a:r>
              <a:rPr lang="en-US" sz="1200" u="none" strike="noStrike" kern="1200" dirty="0">
                <a:solidFill>
                  <a:schemeClr val="tx1"/>
                </a:solidFill>
                <a:effectLst/>
                <a:latin typeface="+mn-lt"/>
                <a:ea typeface="+mn-ea"/>
                <a:cs typeface="+mn-cs"/>
                <a:hlinkClick r:id="rId4"/>
              </a:rPr>
              <a:t>Vi</a:t>
            </a:r>
            <a:r>
              <a:rPr lang="en-US" dirty="0"/>
              <a:t> </a:t>
            </a:r>
            <a:r>
              <a:rPr lang="en-US" dirty="0" err="1"/>
              <a:t>IMproved</a:t>
            </a:r>
            <a:r>
              <a:rPr lang="en-US" dirty="0"/>
              <a:t>. It used to be </a:t>
            </a:r>
            <a:r>
              <a:rPr lang="en-US" sz="1200" u="none" strike="noStrike" kern="1200" dirty="0">
                <a:solidFill>
                  <a:schemeClr val="tx1"/>
                </a:solidFill>
                <a:effectLst/>
                <a:latin typeface="+mn-lt"/>
                <a:ea typeface="+mn-ea"/>
                <a:cs typeface="+mn-cs"/>
                <a:hlinkClick r:id="rId4"/>
              </a:rPr>
              <a:t>Vi</a:t>
            </a:r>
            <a:r>
              <a:rPr lang="en-US" dirty="0"/>
              <a:t> </a:t>
            </a:r>
            <a:r>
              <a:rPr lang="en-US" dirty="0" err="1"/>
              <a:t>IMitation</a:t>
            </a:r>
            <a:r>
              <a:rPr lang="en-US" dirty="0"/>
              <a:t>, but there are so many improvements that </a:t>
            </a:r>
            <a:r>
              <a:rPr lang="en-US" sz="1200" u="none" strike="noStrike" kern="1200" dirty="0">
                <a:solidFill>
                  <a:schemeClr val="tx1"/>
                </a:solidFill>
                <a:effectLst/>
                <a:latin typeface="+mn-lt"/>
                <a:ea typeface="+mn-ea"/>
                <a:cs typeface="+mn-cs"/>
                <a:hlinkClick r:id="rId5"/>
              </a:rPr>
              <a:t>a</a:t>
            </a:r>
            <a:r>
              <a:rPr lang="en-US" dirty="0"/>
              <a:t> name change was appropriate. Vim </a:t>
            </a:r>
            <a:r>
              <a:rPr lang="en-US" sz="1200" u="none" strike="noStrike" kern="1200" dirty="0">
                <a:solidFill>
                  <a:schemeClr val="tx1"/>
                </a:solidFill>
                <a:effectLst/>
                <a:latin typeface="+mn-lt"/>
                <a:ea typeface="+mn-ea"/>
                <a:cs typeface="+mn-cs"/>
                <a:hlinkClick r:id="rId3"/>
              </a:rPr>
              <a:t>is</a:t>
            </a:r>
            <a:r>
              <a:rPr lang="en-US" dirty="0"/>
              <a:t> </a:t>
            </a:r>
            <a:r>
              <a:rPr lang="en-US" sz="1200" u="none" strike="noStrike" kern="1200" dirty="0">
                <a:solidFill>
                  <a:schemeClr val="tx1"/>
                </a:solidFill>
                <a:effectLst/>
                <a:latin typeface="+mn-lt"/>
                <a:ea typeface="+mn-ea"/>
                <a:cs typeface="+mn-cs"/>
                <a:hlinkClick r:id="rId5"/>
              </a:rPr>
              <a:t>a</a:t>
            </a:r>
            <a:r>
              <a:rPr lang="en-US" dirty="0"/>
              <a:t> text editor which includes almost all the commands from the </a:t>
            </a:r>
            <a:r>
              <a:rPr lang="en-US" sz="1200" u="none" strike="noStrike" kern="1200" dirty="0">
                <a:solidFill>
                  <a:schemeClr val="tx1"/>
                </a:solidFill>
                <a:effectLst/>
                <a:latin typeface="+mn-lt"/>
                <a:ea typeface="+mn-ea"/>
                <a:cs typeface="+mn-cs"/>
                <a:hlinkClick r:id="rId6"/>
              </a:rPr>
              <a:t>Unix</a:t>
            </a:r>
            <a:r>
              <a:rPr lang="en-US" dirty="0"/>
              <a:t> program "</a:t>
            </a:r>
            <a:r>
              <a:rPr lang="en-US" sz="1200" u="none" strike="noStrike" kern="1200" dirty="0">
                <a:solidFill>
                  <a:schemeClr val="tx1"/>
                </a:solidFill>
                <a:effectLst/>
                <a:latin typeface="+mn-lt"/>
                <a:ea typeface="+mn-ea"/>
                <a:cs typeface="+mn-cs"/>
                <a:hlinkClick r:id="rId4"/>
              </a:rPr>
              <a:t>Vi</a:t>
            </a:r>
            <a:r>
              <a:rPr lang="en-US" dirty="0"/>
              <a:t>" and </a:t>
            </a:r>
            <a:r>
              <a:rPr lang="en-US" sz="1200" u="none" strike="noStrike" kern="1200" dirty="0">
                <a:solidFill>
                  <a:schemeClr val="tx1"/>
                </a:solidFill>
                <a:effectLst/>
                <a:latin typeface="+mn-lt"/>
                <a:ea typeface="+mn-ea"/>
                <a:cs typeface="+mn-cs"/>
                <a:hlinkClick r:id="rId5"/>
              </a:rPr>
              <a:t>a</a:t>
            </a:r>
            <a:r>
              <a:rPr lang="en-US" dirty="0"/>
              <a:t> lot of new ones. All commands can be given with the keyboard. This has the advantage that you can keep your fingers on the keyboard and your eyes on the screen. For those who want it, there </a:t>
            </a:r>
            <a:r>
              <a:rPr lang="en-US" sz="1200" u="none" strike="noStrike" kern="1200" dirty="0">
                <a:solidFill>
                  <a:schemeClr val="tx1"/>
                </a:solidFill>
                <a:effectLst/>
                <a:latin typeface="+mn-lt"/>
                <a:ea typeface="+mn-ea"/>
                <a:cs typeface="+mn-cs"/>
                <a:hlinkClick r:id="rId3"/>
              </a:rPr>
              <a:t>is</a:t>
            </a:r>
            <a:r>
              <a:rPr lang="en-US" dirty="0"/>
              <a:t> mouse support and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7"/>
              </a:rPr>
              <a:t>GUI</a:t>
            </a:r>
            <a:r>
              <a:rPr lang="en-US" dirty="0"/>
              <a:t> version with scrollbars and menus. Vim </a:t>
            </a:r>
            <a:r>
              <a:rPr lang="en-US" sz="1200" u="none" strike="noStrike" kern="1200" dirty="0">
                <a:solidFill>
                  <a:schemeClr val="tx1"/>
                </a:solidFill>
                <a:effectLst/>
                <a:latin typeface="+mn-lt"/>
                <a:ea typeface="+mn-ea"/>
                <a:cs typeface="+mn-cs"/>
                <a:hlinkClick r:id="rId3"/>
              </a:rPr>
              <a:t>is</a:t>
            </a:r>
            <a:r>
              <a:rPr lang="en-US" dirty="0"/>
              <a:t> an editor, not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9"/>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3"/>
              </a:rPr>
              <a:t>is</a:t>
            </a:r>
            <a:r>
              <a:rPr lang="en-US" dirty="0"/>
              <a:t> used mainly to </a:t>
            </a:r>
            <a:r>
              <a:rPr lang="en-US" sz="1200" u="none" strike="noStrike" kern="1200" dirty="0">
                <a:solidFill>
                  <a:schemeClr val="tx1"/>
                </a:solidFill>
                <a:effectLst/>
                <a:latin typeface="+mn-lt"/>
                <a:ea typeface="+mn-ea"/>
                <a:cs typeface="+mn-cs"/>
                <a:hlinkClick r:id="rId10"/>
              </a:rPr>
              <a:t>do</a:t>
            </a:r>
            <a:r>
              <a:rPr lang="en-US" dirty="0"/>
              <a:t> layout of text. This means positioning it, </a:t>
            </a:r>
            <a:r>
              <a:rPr lang="en-US" sz="1200" u="none" strike="noStrike" kern="1200" dirty="0">
                <a:solidFill>
                  <a:schemeClr val="tx1"/>
                </a:solidFill>
                <a:effectLst/>
                <a:latin typeface="+mn-lt"/>
                <a:ea typeface="+mn-ea"/>
                <a:cs typeface="+mn-cs"/>
                <a:hlinkClick r:id="rId11"/>
              </a:rPr>
              <a:t>changing</a:t>
            </a:r>
            <a:r>
              <a:rPr lang="en-US" dirty="0"/>
              <a:t> the way </a:t>
            </a:r>
            <a:r>
              <a:rPr lang="en-US" sz="1200" u="none" strike="noStrike" kern="1200" dirty="0">
                <a:solidFill>
                  <a:schemeClr val="tx1"/>
                </a:solidFill>
                <a:effectLst/>
                <a:latin typeface="+mn-lt"/>
                <a:ea typeface="+mn-ea"/>
                <a:cs typeface="+mn-cs"/>
                <a:hlinkClick r:id="rId12"/>
              </a:rPr>
              <a:t>it</a:t>
            </a:r>
            <a:r>
              <a:rPr lang="en-US" dirty="0"/>
              <a:t> appears on output. More often than not, the final document </a:t>
            </a:r>
            <a:r>
              <a:rPr lang="en-US" sz="1200" u="none" strike="noStrike" kern="1200" dirty="0">
                <a:solidFill>
                  <a:schemeClr val="tx1"/>
                </a:solidFill>
                <a:effectLst/>
                <a:latin typeface="+mn-lt"/>
                <a:ea typeface="+mn-ea"/>
                <a:cs typeface="+mn-cs"/>
                <a:hlinkClick r:id="rId3"/>
              </a:rPr>
              <a:t>is</a:t>
            </a:r>
            <a:r>
              <a:rPr lang="en-US" dirty="0"/>
              <a:t> meant to be printed or typeset or what have you, in order to present </a:t>
            </a:r>
            <a:r>
              <a:rPr lang="en-US" sz="1200" u="none" strike="noStrike" kern="1200" dirty="0">
                <a:solidFill>
                  <a:schemeClr val="tx1"/>
                </a:solidFill>
                <a:effectLst/>
                <a:latin typeface="+mn-lt"/>
                <a:ea typeface="+mn-ea"/>
                <a:cs typeface="+mn-cs"/>
                <a:hlinkClick r:id="rId12"/>
              </a:rPr>
              <a:t>it</a:t>
            </a:r>
            <a:r>
              <a:rPr lang="en-US" dirty="0"/>
              <a:t> in </a:t>
            </a:r>
            <a:r>
              <a:rPr lang="en-US" sz="1200" u="none" strike="noStrike" kern="1200" dirty="0">
                <a:solidFill>
                  <a:schemeClr val="tx1"/>
                </a:solidFill>
                <a:effectLst/>
                <a:latin typeface="+mn-lt"/>
                <a:ea typeface="+mn-ea"/>
                <a:cs typeface="+mn-cs"/>
                <a:hlinkClick r:id="rId5"/>
              </a:rPr>
              <a:t>a</a:t>
            </a:r>
            <a:r>
              <a:rPr lang="en-US" dirty="0"/>
              <a:t> pleasing manner to others. Examples of </a:t>
            </a:r>
            <a:r>
              <a:rPr lang="en-US" sz="1200" u="none" strike="noStrike" kern="1200" dirty="0">
                <a:solidFill>
                  <a:schemeClr val="tx1"/>
                </a:solidFill>
                <a:effectLst/>
                <a:latin typeface="+mn-lt"/>
                <a:ea typeface="+mn-ea"/>
                <a:cs typeface="+mn-cs"/>
                <a:hlinkClick r:id="rId8"/>
              </a:rPr>
              <a:t>word</a:t>
            </a:r>
            <a:r>
              <a:rPr lang="en-US" dirty="0"/>
              <a:t> processors are Microsoft Word, FrameMaker, and OpenOffice Writer. An editor </a:t>
            </a:r>
            <a:r>
              <a:rPr lang="en-US" sz="1200" u="none" strike="noStrike" kern="1200" dirty="0">
                <a:solidFill>
                  <a:schemeClr val="tx1"/>
                </a:solidFill>
                <a:effectLst/>
                <a:latin typeface="+mn-lt"/>
                <a:ea typeface="+mn-ea"/>
                <a:cs typeface="+mn-cs"/>
                <a:hlinkClick r:id="rId3"/>
              </a:rPr>
              <a:t>is</a:t>
            </a:r>
            <a:r>
              <a:rPr lang="en-US" dirty="0"/>
              <a:t> simply for entering text. Any typesetting or laying out of the document </a:t>
            </a:r>
            <a:r>
              <a:rPr lang="en-US" sz="1200" u="none" strike="noStrike" kern="1200" dirty="0">
                <a:solidFill>
                  <a:schemeClr val="tx1"/>
                </a:solidFill>
                <a:effectLst/>
                <a:latin typeface="+mn-lt"/>
                <a:ea typeface="+mn-ea"/>
                <a:cs typeface="+mn-cs"/>
                <a:hlinkClick r:id="rId3"/>
              </a:rPr>
              <a:t>is</a:t>
            </a:r>
            <a:r>
              <a:rPr lang="en-US" dirty="0"/>
              <a:t> secondary. With an editor, one's main concern </a:t>
            </a:r>
            <a:r>
              <a:rPr lang="en-US" sz="1200" u="none" strike="noStrike" kern="1200" dirty="0">
                <a:solidFill>
                  <a:schemeClr val="tx1"/>
                </a:solidFill>
                <a:effectLst/>
                <a:latin typeface="+mn-lt"/>
                <a:ea typeface="+mn-ea"/>
                <a:cs typeface="+mn-cs"/>
                <a:hlinkClick r:id="rId3"/>
              </a:rPr>
              <a:t>is</a:t>
            </a:r>
            <a:r>
              <a:rPr lang="en-US" dirty="0"/>
              <a:t> entering text, not making the text look good. Examples of editors other than Vim and </a:t>
            </a:r>
            <a:r>
              <a:rPr lang="en-US" sz="1200" u="none" strike="noStrike" kern="1200" dirty="0">
                <a:solidFill>
                  <a:schemeClr val="tx1"/>
                </a:solidFill>
                <a:effectLst/>
                <a:latin typeface="+mn-lt"/>
                <a:ea typeface="+mn-ea"/>
                <a:cs typeface="+mn-cs"/>
                <a:hlinkClick r:id="rId4"/>
              </a:rPr>
              <a:t>Vi</a:t>
            </a:r>
            <a:r>
              <a:rPr lang="en-US" dirty="0"/>
              <a:t> are Emacs, </a:t>
            </a:r>
            <a:r>
              <a:rPr lang="en-US" dirty="0" err="1"/>
              <a:t>TextMate</a:t>
            </a:r>
            <a:r>
              <a:rPr lang="en-US" dirty="0"/>
              <a:t>, </a:t>
            </a:r>
            <a:r>
              <a:rPr lang="en-US" dirty="0" err="1"/>
              <a:t>Ultraedit</a:t>
            </a:r>
            <a:r>
              <a:rPr lang="en-US" dirty="0"/>
              <a:t> and </a:t>
            </a:r>
            <a:r>
              <a:rPr lang="en-US" dirty="0" err="1"/>
              <a:t>gedit</a:t>
            </a:r>
            <a:r>
              <a:rPr lang="en-US" dirty="0"/>
              <a:t>. And Notepad.</a:t>
            </a:r>
          </a:p>
        </p:txBody>
      </p:sp>
      <p:sp>
        <p:nvSpPr>
          <p:cNvPr id="4" name="Slide Number Placeholder 3"/>
          <p:cNvSpPr>
            <a:spLocks noGrp="1"/>
          </p:cNvSpPr>
          <p:nvPr>
            <p:ph type="sldNum" sz="quarter" idx="10"/>
          </p:nvPr>
        </p:nvSpPr>
        <p:spPr/>
        <p:txBody>
          <a:bodyPr/>
          <a:lstStyle/>
          <a:p>
            <a:fld id="{425784D2-B804-4530-84EB-4CE51B199F51}" type="slidenum">
              <a:rPr lang="en-US" smtClean="0"/>
              <a:t>3</a:t>
            </a:fld>
            <a:endParaRPr lang="en-US"/>
          </a:p>
        </p:txBody>
      </p:sp>
    </p:spTree>
    <p:extLst>
      <p:ext uri="{BB962C8B-B14F-4D97-AF65-F5344CB8AC3E}">
        <p14:creationId xmlns:p14="http://schemas.microsoft.com/office/powerpoint/2010/main" val="4226049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What </a:t>
            </a:r>
            <a:r>
              <a:rPr lang="en-US" sz="1200" u="none" strike="noStrike" kern="1200" dirty="0">
                <a:solidFill>
                  <a:schemeClr val="tx1"/>
                </a:solidFill>
                <a:effectLst/>
                <a:latin typeface="+mn-lt"/>
                <a:ea typeface="+mn-ea"/>
                <a:cs typeface="+mn-cs"/>
                <a:hlinkClick r:id="rId3"/>
              </a:rPr>
              <a:t>is</a:t>
            </a:r>
            <a:r>
              <a:rPr lang="en-US" dirty="0"/>
              <a:t> Vim? Vim stands for </a:t>
            </a:r>
            <a:r>
              <a:rPr lang="en-US" sz="1200" u="none" strike="noStrike" kern="1200" dirty="0">
                <a:solidFill>
                  <a:schemeClr val="tx1"/>
                </a:solidFill>
                <a:effectLst/>
                <a:latin typeface="+mn-lt"/>
                <a:ea typeface="+mn-ea"/>
                <a:cs typeface="+mn-cs"/>
                <a:hlinkClick r:id="rId4"/>
              </a:rPr>
              <a:t>Vi</a:t>
            </a:r>
            <a:r>
              <a:rPr lang="en-US" dirty="0"/>
              <a:t> </a:t>
            </a:r>
            <a:r>
              <a:rPr lang="en-US" dirty="0" err="1"/>
              <a:t>IMproved</a:t>
            </a:r>
            <a:r>
              <a:rPr lang="en-US" dirty="0"/>
              <a:t>. It used to be </a:t>
            </a:r>
            <a:r>
              <a:rPr lang="en-US" sz="1200" u="none" strike="noStrike" kern="1200" dirty="0">
                <a:solidFill>
                  <a:schemeClr val="tx1"/>
                </a:solidFill>
                <a:effectLst/>
                <a:latin typeface="+mn-lt"/>
                <a:ea typeface="+mn-ea"/>
                <a:cs typeface="+mn-cs"/>
                <a:hlinkClick r:id="rId4"/>
              </a:rPr>
              <a:t>Vi</a:t>
            </a:r>
            <a:r>
              <a:rPr lang="en-US" dirty="0"/>
              <a:t> </a:t>
            </a:r>
            <a:r>
              <a:rPr lang="en-US" dirty="0" err="1"/>
              <a:t>IMitation</a:t>
            </a:r>
            <a:r>
              <a:rPr lang="en-US" dirty="0"/>
              <a:t>, but there are so many improvements that </a:t>
            </a:r>
            <a:r>
              <a:rPr lang="en-US" sz="1200" u="none" strike="noStrike" kern="1200" dirty="0">
                <a:solidFill>
                  <a:schemeClr val="tx1"/>
                </a:solidFill>
                <a:effectLst/>
                <a:latin typeface="+mn-lt"/>
                <a:ea typeface="+mn-ea"/>
                <a:cs typeface="+mn-cs"/>
                <a:hlinkClick r:id="rId5"/>
              </a:rPr>
              <a:t>a</a:t>
            </a:r>
            <a:r>
              <a:rPr lang="en-US" dirty="0"/>
              <a:t> name change was appropriate. Vim </a:t>
            </a:r>
            <a:r>
              <a:rPr lang="en-US" sz="1200" u="none" strike="noStrike" kern="1200" dirty="0">
                <a:solidFill>
                  <a:schemeClr val="tx1"/>
                </a:solidFill>
                <a:effectLst/>
                <a:latin typeface="+mn-lt"/>
                <a:ea typeface="+mn-ea"/>
                <a:cs typeface="+mn-cs"/>
                <a:hlinkClick r:id="rId3"/>
              </a:rPr>
              <a:t>is</a:t>
            </a:r>
            <a:r>
              <a:rPr lang="en-US" dirty="0"/>
              <a:t> </a:t>
            </a:r>
            <a:r>
              <a:rPr lang="en-US" sz="1200" u="none" strike="noStrike" kern="1200" dirty="0">
                <a:solidFill>
                  <a:schemeClr val="tx1"/>
                </a:solidFill>
                <a:effectLst/>
                <a:latin typeface="+mn-lt"/>
                <a:ea typeface="+mn-ea"/>
                <a:cs typeface="+mn-cs"/>
                <a:hlinkClick r:id="rId5"/>
              </a:rPr>
              <a:t>a</a:t>
            </a:r>
            <a:r>
              <a:rPr lang="en-US" dirty="0"/>
              <a:t> text editor which includes almost all the commands from the </a:t>
            </a:r>
            <a:r>
              <a:rPr lang="en-US" sz="1200" u="none" strike="noStrike" kern="1200" dirty="0">
                <a:solidFill>
                  <a:schemeClr val="tx1"/>
                </a:solidFill>
                <a:effectLst/>
                <a:latin typeface="+mn-lt"/>
                <a:ea typeface="+mn-ea"/>
                <a:cs typeface="+mn-cs"/>
                <a:hlinkClick r:id="rId6"/>
              </a:rPr>
              <a:t>Unix</a:t>
            </a:r>
            <a:r>
              <a:rPr lang="en-US" dirty="0"/>
              <a:t> program "</a:t>
            </a:r>
            <a:r>
              <a:rPr lang="en-US" sz="1200" u="none" strike="noStrike" kern="1200" dirty="0">
                <a:solidFill>
                  <a:schemeClr val="tx1"/>
                </a:solidFill>
                <a:effectLst/>
                <a:latin typeface="+mn-lt"/>
                <a:ea typeface="+mn-ea"/>
                <a:cs typeface="+mn-cs"/>
                <a:hlinkClick r:id="rId4"/>
              </a:rPr>
              <a:t>Vi</a:t>
            </a:r>
            <a:r>
              <a:rPr lang="en-US" dirty="0"/>
              <a:t>" and </a:t>
            </a:r>
            <a:r>
              <a:rPr lang="en-US" sz="1200" u="none" strike="noStrike" kern="1200" dirty="0">
                <a:solidFill>
                  <a:schemeClr val="tx1"/>
                </a:solidFill>
                <a:effectLst/>
                <a:latin typeface="+mn-lt"/>
                <a:ea typeface="+mn-ea"/>
                <a:cs typeface="+mn-cs"/>
                <a:hlinkClick r:id="rId5"/>
              </a:rPr>
              <a:t>a</a:t>
            </a:r>
            <a:r>
              <a:rPr lang="en-US" dirty="0"/>
              <a:t> lot of new ones. All commands can be given with the keyboard. This has the advantage that you can keep your fingers on the keyboard and your eyes on the screen. For those who want it, there </a:t>
            </a:r>
            <a:r>
              <a:rPr lang="en-US" sz="1200" u="none" strike="noStrike" kern="1200" dirty="0">
                <a:solidFill>
                  <a:schemeClr val="tx1"/>
                </a:solidFill>
                <a:effectLst/>
                <a:latin typeface="+mn-lt"/>
                <a:ea typeface="+mn-ea"/>
                <a:cs typeface="+mn-cs"/>
                <a:hlinkClick r:id="rId3"/>
              </a:rPr>
              <a:t>is</a:t>
            </a:r>
            <a:r>
              <a:rPr lang="en-US" dirty="0"/>
              <a:t> mouse support and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7"/>
              </a:rPr>
              <a:t>GUI</a:t>
            </a:r>
            <a:r>
              <a:rPr lang="en-US" dirty="0"/>
              <a:t> version with scrollbars and menus. Vim </a:t>
            </a:r>
            <a:r>
              <a:rPr lang="en-US" sz="1200" u="none" strike="noStrike" kern="1200" dirty="0">
                <a:solidFill>
                  <a:schemeClr val="tx1"/>
                </a:solidFill>
                <a:effectLst/>
                <a:latin typeface="+mn-lt"/>
                <a:ea typeface="+mn-ea"/>
                <a:cs typeface="+mn-cs"/>
                <a:hlinkClick r:id="rId3"/>
              </a:rPr>
              <a:t>is</a:t>
            </a:r>
            <a:r>
              <a:rPr lang="en-US" dirty="0"/>
              <a:t> an editor, not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9"/>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3"/>
              </a:rPr>
              <a:t>is</a:t>
            </a:r>
            <a:r>
              <a:rPr lang="en-US" dirty="0"/>
              <a:t> used mainly to </a:t>
            </a:r>
            <a:r>
              <a:rPr lang="en-US" sz="1200" u="none" strike="noStrike" kern="1200" dirty="0">
                <a:solidFill>
                  <a:schemeClr val="tx1"/>
                </a:solidFill>
                <a:effectLst/>
                <a:latin typeface="+mn-lt"/>
                <a:ea typeface="+mn-ea"/>
                <a:cs typeface="+mn-cs"/>
                <a:hlinkClick r:id="rId10"/>
              </a:rPr>
              <a:t>do</a:t>
            </a:r>
            <a:r>
              <a:rPr lang="en-US" dirty="0"/>
              <a:t> layout of text. This means positioning it, </a:t>
            </a:r>
            <a:r>
              <a:rPr lang="en-US" sz="1200" u="none" strike="noStrike" kern="1200" dirty="0">
                <a:solidFill>
                  <a:schemeClr val="tx1"/>
                </a:solidFill>
                <a:effectLst/>
                <a:latin typeface="+mn-lt"/>
                <a:ea typeface="+mn-ea"/>
                <a:cs typeface="+mn-cs"/>
                <a:hlinkClick r:id="rId11"/>
              </a:rPr>
              <a:t>changing</a:t>
            </a:r>
            <a:r>
              <a:rPr lang="en-US" dirty="0"/>
              <a:t> the way </a:t>
            </a:r>
            <a:r>
              <a:rPr lang="en-US" sz="1200" u="none" strike="noStrike" kern="1200" dirty="0">
                <a:solidFill>
                  <a:schemeClr val="tx1"/>
                </a:solidFill>
                <a:effectLst/>
                <a:latin typeface="+mn-lt"/>
                <a:ea typeface="+mn-ea"/>
                <a:cs typeface="+mn-cs"/>
                <a:hlinkClick r:id="rId12"/>
              </a:rPr>
              <a:t>it</a:t>
            </a:r>
            <a:r>
              <a:rPr lang="en-US" dirty="0"/>
              <a:t> appears on output. More often than not, the final document </a:t>
            </a:r>
            <a:r>
              <a:rPr lang="en-US" sz="1200" u="none" strike="noStrike" kern="1200" dirty="0">
                <a:solidFill>
                  <a:schemeClr val="tx1"/>
                </a:solidFill>
                <a:effectLst/>
                <a:latin typeface="+mn-lt"/>
                <a:ea typeface="+mn-ea"/>
                <a:cs typeface="+mn-cs"/>
                <a:hlinkClick r:id="rId3"/>
              </a:rPr>
              <a:t>is</a:t>
            </a:r>
            <a:r>
              <a:rPr lang="en-US" dirty="0"/>
              <a:t> meant to be printed or typeset or what have you, in order to present </a:t>
            </a:r>
            <a:r>
              <a:rPr lang="en-US" sz="1200" u="none" strike="noStrike" kern="1200" dirty="0">
                <a:solidFill>
                  <a:schemeClr val="tx1"/>
                </a:solidFill>
                <a:effectLst/>
                <a:latin typeface="+mn-lt"/>
                <a:ea typeface="+mn-ea"/>
                <a:cs typeface="+mn-cs"/>
                <a:hlinkClick r:id="rId12"/>
              </a:rPr>
              <a:t>it</a:t>
            </a:r>
            <a:r>
              <a:rPr lang="en-US" dirty="0"/>
              <a:t> in </a:t>
            </a:r>
            <a:r>
              <a:rPr lang="en-US" sz="1200" u="none" strike="noStrike" kern="1200" dirty="0">
                <a:solidFill>
                  <a:schemeClr val="tx1"/>
                </a:solidFill>
                <a:effectLst/>
                <a:latin typeface="+mn-lt"/>
                <a:ea typeface="+mn-ea"/>
                <a:cs typeface="+mn-cs"/>
                <a:hlinkClick r:id="rId5"/>
              </a:rPr>
              <a:t>a</a:t>
            </a:r>
            <a:r>
              <a:rPr lang="en-US" dirty="0"/>
              <a:t> pleasing manner to others. Examples of </a:t>
            </a:r>
            <a:r>
              <a:rPr lang="en-US" sz="1200" u="none" strike="noStrike" kern="1200" dirty="0">
                <a:solidFill>
                  <a:schemeClr val="tx1"/>
                </a:solidFill>
                <a:effectLst/>
                <a:latin typeface="+mn-lt"/>
                <a:ea typeface="+mn-ea"/>
                <a:cs typeface="+mn-cs"/>
                <a:hlinkClick r:id="rId8"/>
              </a:rPr>
              <a:t>word</a:t>
            </a:r>
            <a:r>
              <a:rPr lang="en-US" dirty="0"/>
              <a:t> processors are Microsoft Word, FrameMaker, and OpenOffice Writer. An editor </a:t>
            </a:r>
            <a:r>
              <a:rPr lang="en-US" sz="1200" u="none" strike="noStrike" kern="1200" dirty="0">
                <a:solidFill>
                  <a:schemeClr val="tx1"/>
                </a:solidFill>
                <a:effectLst/>
                <a:latin typeface="+mn-lt"/>
                <a:ea typeface="+mn-ea"/>
                <a:cs typeface="+mn-cs"/>
                <a:hlinkClick r:id="rId3"/>
              </a:rPr>
              <a:t>is</a:t>
            </a:r>
            <a:r>
              <a:rPr lang="en-US" dirty="0"/>
              <a:t> simply for entering text. Any typesetting or laying out of the document </a:t>
            </a:r>
            <a:r>
              <a:rPr lang="en-US" sz="1200" u="none" strike="noStrike" kern="1200" dirty="0">
                <a:solidFill>
                  <a:schemeClr val="tx1"/>
                </a:solidFill>
                <a:effectLst/>
                <a:latin typeface="+mn-lt"/>
                <a:ea typeface="+mn-ea"/>
                <a:cs typeface="+mn-cs"/>
                <a:hlinkClick r:id="rId3"/>
              </a:rPr>
              <a:t>is</a:t>
            </a:r>
            <a:r>
              <a:rPr lang="en-US" dirty="0"/>
              <a:t> secondary. With an editor, one's main concern </a:t>
            </a:r>
            <a:r>
              <a:rPr lang="en-US" sz="1200" u="none" strike="noStrike" kern="1200" dirty="0">
                <a:solidFill>
                  <a:schemeClr val="tx1"/>
                </a:solidFill>
                <a:effectLst/>
                <a:latin typeface="+mn-lt"/>
                <a:ea typeface="+mn-ea"/>
                <a:cs typeface="+mn-cs"/>
                <a:hlinkClick r:id="rId3"/>
              </a:rPr>
              <a:t>is</a:t>
            </a:r>
            <a:r>
              <a:rPr lang="en-US" dirty="0"/>
              <a:t> entering text, not making the text look good. Examples of editors other than Vim and </a:t>
            </a:r>
            <a:r>
              <a:rPr lang="en-US" sz="1200" u="none" strike="noStrike" kern="1200" dirty="0">
                <a:solidFill>
                  <a:schemeClr val="tx1"/>
                </a:solidFill>
                <a:effectLst/>
                <a:latin typeface="+mn-lt"/>
                <a:ea typeface="+mn-ea"/>
                <a:cs typeface="+mn-cs"/>
                <a:hlinkClick r:id="rId4"/>
              </a:rPr>
              <a:t>Vi</a:t>
            </a:r>
            <a:r>
              <a:rPr lang="en-US" dirty="0"/>
              <a:t> are Emacs, </a:t>
            </a:r>
            <a:r>
              <a:rPr lang="en-US" dirty="0" err="1"/>
              <a:t>TextMate</a:t>
            </a:r>
            <a:r>
              <a:rPr lang="en-US" dirty="0"/>
              <a:t>, </a:t>
            </a:r>
            <a:r>
              <a:rPr lang="en-US" dirty="0" err="1"/>
              <a:t>Ultraedit</a:t>
            </a:r>
            <a:r>
              <a:rPr lang="en-US" dirty="0"/>
              <a:t> and </a:t>
            </a:r>
            <a:r>
              <a:rPr lang="en-US" dirty="0" err="1"/>
              <a:t>gedit</a:t>
            </a:r>
            <a:r>
              <a:rPr lang="en-US" dirty="0"/>
              <a:t>. And Notepad.</a:t>
            </a:r>
          </a:p>
        </p:txBody>
      </p:sp>
      <p:sp>
        <p:nvSpPr>
          <p:cNvPr id="4" name="Slide Number Placeholder 3"/>
          <p:cNvSpPr>
            <a:spLocks noGrp="1"/>
          </p:cNvSpPr>
          <p:nvPr>
            <p:ph type="sldNum" sz="quarter" idx="10"/>
          </p:nvPr>
        </p:nvSpPr>
        <p:spPr/>
        <p:txBody>
          <a:bodyPr/>
          <a:lstStyle/>
          <a:p>
            <a:fld id="{425784D2-B804-4530-84EB-4CE51B199F51}" type="slidenum">
              <a:rPr lang="en-US" smtClean="0"/>
              <a:t>5</a:t>
            </a:fld>
            <a:endParaRPr lang="en-US"/>
          </a:p>
        </p:txBody>
      </p:sp>
    </p:spTree>
    <p:extLst>
      <p:ext uri="{BB962C8B-B14F-4D97-AF65-F5344CB8AC3E}">
        <p14:creationId xmlns:p14="http://schemas.microsoft.com/office/powerpoint/2010/main" val="90718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186-AE89-466C-BA33-2A4226577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DA302-CB48-4B35-821A-CEDD18240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DFDDC-8BFE-4105-9128-BEEBE618A480}"/>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5" name="Footer Placeholder 4">
            <a:extLst>
              <a:ext uri="{FF2B5EF4-FFF2-40B4-BE49-F238E27FC236}">
                <a16:creationId xmlns:a16="http://schemas.microsoft.com/office/drawing/2014/main" id="{E187CCBC-B60F-429E-A1C2-4CDC91789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80AF5-329F-47A2-B853-CBFF73ACAF06}"/>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412625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58D2-F25D-4B69-B21D-08ADD5A85F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D347E6-B4A1-46BB-8CD4-3F22219387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FD155-9A25-49BB-A645-673D93C62B3B}"/>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5" name="Footer Placeholder 4">
            <a:extLst>
              <a:ext uri="{FF2B5EF4-FFF2-40B4-BE49-F238E27FC236}">
                <a16:creationId xmlns:a16="http://schemas.microsoft.com/office/drawing/2014/main" id="{E29A9CD7-35D2-498F-A9E6-648213A53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D1208-2754-472F-93B3-BDD439275E4D}"/>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27573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FF3C6-7D3A-4579-9746-E6A3DFE1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32C8C-5842-4C78-BEC7-E4FBD0F97E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5F9C5-D926-41CE-8B58-246FA606AFD7}"/>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5" name="Footer Placeholder 4">
            <a:extLst>
              <a:ext uri="{FF2B5EF4-FFF2-40B4-BE49-F238E27FC236}">
                <a16:creationId xmlns:a16="http://schemas.microsoft.com/office/drawing/2014/main" id="{7367D423-9E91-42AE-BDC9-FB2D226A2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F68DD-C26C-4339-A97F-70299563F5C5}"/>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180982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BD85-B0BD-4740-B2EE-CA700B7D4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19E3C-B40D-4D71-B92A-BE91C2A59D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25FDC-00AC-490A-A94F-4D17363753E5}"/>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5" name="Footer Placeholder 4">
            <a:extLst>
              <a:ext uri="{FF2B5EF4-FFF2-40B4-BE49-F238E27FC236}">
                <a16:creationId xmlns:a16="http://schemas.microsoft.com/office/drawing/2014/main" id="{FBECC527-46BA-4AD4-B207-697460174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AFC5D-B7E5-4732-A237-FD5E070BD547}"/>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298353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EBEB-D090-4A1B-881C-207272175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A1809-956C-47A6-8076-D5BEC5030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ADD45D-C393-4C94-AB6F-761A46B6C7CF}"/>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5" name="Footer Placeholder 4">
            <a:extLst>
              <a:ext uri="{FF2B5EF4-FFF2-40B4-BE49-F238E27FC236}">
                <a16:creationId xmlns:a16="http://schemas.microsoft.com/office/drawing/2014/main" id="{02F2527A-081E-4B85-94F4-B6992536C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CAB67-7668-41F6-8828-877E731C2218}"/>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400768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9F71-8A14-47B7-BA13-2F9382FEA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FFE4B-29A5-4E7F-AE2D-42726BA5EC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B8F96-49FF-40F8-9603-B0614C3D56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E39DEF-AD32-496F-AD61-82C5A59F9AD0}"/>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6" name="Footer Placeholder 5">
            <a:extLst>
              <a:ext uri="{FF2B5EF4-FFF2-40B4-BE49-F238E27FC236}">
                <a16:creationId xmlns:a16="http://schemas.microsoft.com/office/drawing/2014/main" id="{510B4DC8-F867-4D04-9A13-9C9B2A114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04A12-553F-4718-B4F2-9E1B72AD764F}"/>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376054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C18D-260B-472D-9189-611F73237A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C1A9B-612A-4BC1-9AC2-0B4C0CD84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DE080E-B7CE-479B-9FB8-A1F6EA85CA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240339-0304-4ADB-B37F-7F15C31B7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A56A9-5BB2-4A50-BC59-09079CC5C8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049C6-FD1D-4268-80D8-0FD867564F18}"/>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8" name="Footer Placeholder 7">
            <a:extLst>
              <a:ext uri="{FF2B5EF4-FFF2-40B4-BE49-F238E27FC236}">
                <a16:creationId xmlns:a16="http://schemas.microsoft.com/office/drawing/2014/main" id="{0F313880-78A7-4B67-A5BF-DDAC63C69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EBB9C-5877-471A-9570-82CDDA9AE343}"/>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107521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9BD5-06B0-4FD0-8C25-54F74B445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04E6C6-8539-46D2-9698-9D89E075C08D}"/>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4" name="Footer Placeholder 3">
            <a:extLst>
              <a:ext uri="{FF2B5EF4-FFF2-40B4-BE49-F238E27FC236}">
                <a16:creationId xmlns:a16="http://schemas.microsoft.com/office/drawing/2014/main" id="{286E4AD7-61B7-47A1-966E-60959964B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048C7-4EFE-44CD-8866-4D2585913311}"/>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92316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30B04-A153-4AA7-9411-E40503523727}"/>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3" name="Footer Placeholder 2">
            <a:extLst>
              <a:ext uri="{FF2B5EF4-FFF2-40B4-BE49-F238E27FC236}">
                <a16:creationId xmlns:a16="http://schemas.microsoft.com/office/drawing/2014/main" id="{8C22BB2E-223D-4551-A13E-39C8F57DB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27BFC-65E3-4338-85C6-706BF79E0CAA}"/>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48264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1556-6F0C-42F7-97E9-157E56432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4F2F1-9F6A-4230-A1C2-8297AE387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19726-0CF4-4DB4-A476-0200960B3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4423C6-9B9A-4DA0-993D-4B44A8F34321}"/>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6" name="Footer Placeholder 5">
            <a:extLst>
              <a:ext uri="{FF2B5EF4-FFF2-40B4-BE49-F238E27FC236}">
                <a16:creationId xmlns:a16="http://schemas.microsoft.com/office/drawing/2014/main" id="{E005F96C-47E8-4594-92C1-9C83DAD20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549DA-2206-4ACF-BCFD-A381866BACF3}"/>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354453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C00F-E3DE-4F67-AAD4-8FB465690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66776B-C292-4398-9B06-FCEC69C7D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498A28-2568-4416-87B6-0C7F9F8CD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4AFDA9-38BE-4922-BB26-C11BD87A3C00}"/>
              </a:ext>
            </a:extLst>
          </p:cNvPr>
          <p:cNvSpPr>
            <a:spLocks noGrp="1"/>
          </p:cNvSpPr>
          <p:nvPr>
            <p:ph type="dt" sz="half" idx="10"/>
          </p:nvPr>
        </p:nvSpPr>
        <p:spPr/>
        <p:txBody>
          <a:bodyPr/>
          <a:lstStyle/>
          <a:p>
            <a:fld id="{D1F7049B-E801-40BF-A65E-24F16D469B74}" type="datetimeFigureOut">
              <a:rPr lang="en-US" smtClean="0"/>
              <a:t>6/24/2018</a:t>
            </a:fld>
            <a:endParaRPr lang="en-US"/>
          </a:p>
        </p:txBody>
      </p:sp>
      <p:sp>
        <p:nvSpPr>
          <p:cNvPr id="6" name="Footer Placeholder 5">
            <a:extLst>
              <a:ext uri="{FF2B5EF4-FFF2-40B4-BE49-F238E27FC236}">
                <a16:creationId xmlns:a16="http://schemas.microsoft.com/office/drawing/2014/main" id="{E843F7CD-EF50-406D-AE4F-6CB199F10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7FD7F-C6CE-41DA-9C25-5B67CD6FF286}"/>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389883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ABD31-8132-45C0-98B7-08797BC23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92FA33-A772-482B-9AD6-903772B0D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74245-4B61-488A-A4C7-41BDE8AB1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7049B-E801-40BF-A65E-24F16D469B74}" type="datetimeFigureOut">
              <a:rPr lang="en-US" smtClean="0"/>
              <a:t>6/24/2018</a:t>
            </a:fld>
            <a:endParaRPr lang="en-US"/>
          </a:p>
        </p:txBody>
      </p:sp>
      <p:sp>
        <p:nvSpPr>
          <p:cNvPr id="5" name="Footer Placeholder 4">
            <a:extLst>
              <a:ext uri="{FF2B5EF4-FFF2-40B4-BE49-F238E27FC236}">
                <a16:creationId xmlns:a16="http://schemas.microsoft.com/office/drawing/2014/main" id="{3DC885B3-652A-4865-A2CC-25A8609D5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79E75B-CADF-43FF-A9A3-CCBD11719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6B3F8-D6AC-46A2-BFF6-5F79F572CD6D}" type="slidenum">
              <a:rPr lang="en-US" smtClean="0"/>
              <a:t>‹#›</a:t>
            </a:fld>
            <a:endParaRPr lang="en-US"/>
          </a:p>
        </p:txBody>
      </p:sp>
    </p:spTree>
    <p:extLst>
      <p:ext uri="{BB962C8B-B14F-4D97-AF65-F5344CB8AC3E}">
        <p14:creationId xmlns:p14="http://schemas.microsoft.com/office/powerpoint/2010/main" val="34844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high confidence">
            <a:extLst>
              <a:ext uri="{FF2B5EF4-FFF2-40B4-BE49-F238E27FC236}">
                <a16:creationId xmlns:a16="http://schemas.microsoft.com/office/drawing/2014/main" id="{796ED96F-9513-40BF-B674-8A3F913D4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
        <p:nvSpPr>
          <p:cNvPr id="3" name="Subtitle 2">
            <a:extLst>
              <a:ext uri="{FF2B5EF4-FFF2-40B4-BE49-F238E27FC236}">
                <a16:creationId xmlns:a16="http://schemas.microsoft.com/office/drawing/2014/main" id="{62A18DC5-4B8C-4667-84A0-820B4D7B01D1}"/>
              </a:ext>
            </a:extLst>
          </p:cNvPr>
          <p:cNvSpPr>
            <a:spLocks noGrp="1"/>
          </p:cNvSpPr>
          <p:nvPr>
            <p:ph type="subTitle" idx="1"/>
          </p:nvPr>
        </p:nvSpPr>
        <p:spPr>
          <a:xfrm>
            <a:off x="6746627" y="4750893"/>
            <a:ext cx="4645250" cy="1147863"/>
          </a:xfrm>
        </p:spPr>
        <p:txBody>
          <a:bodyPr vert="horz" lIns="91440" tIns="45720" rIns="91440" bIns="45720" rtlCol="0" anchor="t">
            <a:normAutofit/>
          </a:bodyPr>
          <a:lstStyle/>
          <a:p>
            <a:pPr algn="l"/>
            <a:r>
              <a:rPr lang="en-US" sz="2000" kern="1200">
                <a:solidFill>
                  <a:schemeClr val="bg1"/>
                </a:solidFill>
                <a:latin typeface="+mn-lt"/>
                <a:ea typeface="+mn-ea"/>
                <a:cs typeface="+mn-cs"/>
              </a:rPr>
              <a:t>Francis B. Odisi</a:t>
            </a:r>
          </a:p>
        </p:txBody>
      </p:sp>
      <p:sp>
        <p:nvSpPr>
          <p:cNvPr id="11" name="Subtitle 2">
            <a:extLst>
              <a:ext uri="{FF2B5EF4-FFF2-40B4-BE49-F238E27FC236}">
                <a16:creationId xmlns:a16="http://schemas.microsoft.com/office/drawing/2014/main" id="{AE3EEC49-3E14-4D94-A8B1-C46B87C71C83}"/>
              </a:ext>
            </a:extLst>
          </p:cNvPr>
          <p:cNvSpPr txBox="1">
            <a:spLocks/>
          </p:cNvSpPr>
          <p:nvPr/>
        </p:nvSpPr>
        <p:spPr>
          <a:xfrm>
            <a:off x="6798475" y="1015674"/>
            <a:ext cx="4645250" cy="288911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6000" kern="1200" dirty="0">
                <a:solidFill>
                  <a:schemeClr val="bg1"/>
                </a:solidFill>
                <a:latin typeface="+mj-lt"/>
                <a:ea typeface="+mj-ea"/>
                <a:cs typeface="+mj-cs"/>
              </a:rPr>
              <a:t>Vim</a:t>
            </a:r>
          </a:p>
          <a:p>
            <a:pPr>
              <a:spcBef>
                <a:spcPct val="0"/>
              </a:spcBef>
              <a:spcAft>
                <a:spcPts val="600"/>
              </a:spcAft>
            </a:pPr>
            <a:r>
              <a:rPr lang="en-US" sz="6000" kern="1200" dirty="0">
                <a:solidFill>
                  <a:schemeClr val="bg1"/>
                </a:solidFill>
                <a:latin typeface="+mj-lt"/>
                <a:ea typeface="+mj-ea"/>
                <a:cs typeface="+mj-cs"/>
              </a:rPr>
              <a:t>The Editor</a:t>
            </a:r>
          </a:p>
        </p:txBody>
      </p:sp>
    </p:spTree>
    <p:extLst>
      <p:ext uri="{BB962C8B-B14F-4D97-AF65-F5344CB8AC3E}">
        <p14:creationId xmlns:p14="http://schemas.microsoft.com/office/powerpoint/2010/main" val="154216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0C44A8F-3335-42E4-8719-38ECAAB004FA}"/>
              </a:ext>
            </a:extLst>
          </p:cNvPr>
          <p:cNvPicPr>
            <a:picLocks noChangeAspect="1"/>
          </p:cNvPicPr>
          <p:nvPr/>
        </p:nvPicPr>
        <p:blipFill>
          <a:blip r:embed="rId2"/>
          <a:stretch>
            <a:fillRect/>
          </a:stretch>
        </p:blipFill>
        <p:spPr>
          <a:xfrm>
            <a:off x="5335438" y="492573"/>
            <a:ext cx="6190312" cy="5880796"/>
          </a:xfrm>
          <a:prstGeom prst="rect">
            <a:avLst/>
          </a:prstGeom>
        </p:spPr>
      </p:pic>
      <p:sp>
        <p:nvSpPr>
          <p:cNvPr id="2" name="Title 1">
            <a:extLst>
              <a:ext uri="{FF2B5EF4-FFF2-40B4-BE49-F238E27FC236}">
                <a16:creationId xmlns:a16="http://schemas.microsoft.com/office/drawing/2014/main" id="{D89E7D37-8F78-4FE6-86AC-185F06078F65}"/>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Text Editor for Life</a:t>
            </a:r>
          </a:p>
        </p:txBody>
      </p:sp>
      <p:sp>
        <p:nvSpPr>
          <p:cNvPr id="18" name="TextBox 17">
            <a:extLst>
              <a:ext uri="{FF2B5EF4-FFF2-40B4-BE49-F238E27FC236}">
                <a16:creationId xmlns:a16="http://schemas.microsoft.com/office/drawing/2014/main" id="{CE0069AD-AE23-4245-B072-A426F850646F}"/>
              </a:ext>
            </a:extLst>
          </p:cNvPr>
          <p:cNvSpPr txBox="1"/>
          <p:nvPr/>
        </p:nvSpPr>
        <p:spPr>
          <a:xfrm>
            <a:off x="6723529" y="6488668"/>
            <a:ext cx="5394960" cy="307777"/>
          </a:xfrm>
          <a:prstGeom prst="rect">
            <a:avLst/>
          </a:prstGeom>
          <a:noFill/>
        </p:spPr>
        <p:txBody>
          <a:bodyPr wrap="square" rtlCol="0">
            <a:spAutoFit/>
          </a:bodyPr>
          <a:lstStyle/>
          <a:p>
            <a:pPr algn="r"/>
            <a:r>
              <a:rPr lang="en-US" sz="1400" dirty="0">
                <a:solidFill>
                  <a:schemeClr val="bg1">
                    <a:lumMod val="50000"/>
                  </a:schemeClr>
                </a:solidFill>
              </a:rPr>
              <a:t>https://www.youtube.com/watch?v=A8-rCdSRvSQ</a:t>
            </a:r>
          </a:p>
        </p:txBody>
      </p:sp>
    </p:spTree>
    <p:extLst>
      <p:ext uri="{BB962C8B-B14F-4D97-AF65-F5344CB8AC3E}">
        <p14:creationId xmlns:p14="http://schemas.microsoft.com/office/powerpoint/2010/main" val="14324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86EBAAD2-0C3A-4476-9316-F36F836F9715}"/>
              </a:ext>
            </a:extLst>
          </p:cNvPr>
          <p:cNvPicPr>
            <a:picLocks noChangeAspect="1"/>
          </p:cNvPicPr>
          <p:nvPr/>
        </p:nvPicPr>
        <p:blipFill>
          <a:blip r:embed="rId2"/>
          <a:stretch>
            <a:fillRect/>
          </a:stretch>
        </p:blipFill>
        <p:spPr>
          <a:xfrm>
            <a:off x="643467" y="2243074"/>
            <a:ext cx="10905066" cy="2371852"/>
          </a:xfrm>
          <a:prstGeom prst="rect">
            <a:avLst/>
          </a:prstGeom>
        </p:spPr>
      </p:pic>
    </p:spTree>
    <p:extLst>
      <p:ext uri="{BB962C8B-B14F-4D97-AF65-F5344CB8AC3E}">
        <p14:creationId xmlns:p14="http://schemas.microsoft.com/office/powerpoint/2010/main" val="406326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zgab33vy595fw5zq-zippykid.netdna-ssl.com/wp-content/uploads/2017/05/exit_vim_over_time-1-1024x1024.png">
            <a:extLst>
              <a:ext uri="{FF2B5EF4-FFF2-40B4-BE49-F238E27FC236}">
                <a16:creationId xmlns:a16="http://schemas.microsoft.com/office/drawing/2014/main" id="{3925B4DB-1E77-425F-A73D-C471F9557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743" y="3082065"/>
            <a:ext cx="6293223" cy="3176887"/>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B028244-8F30-4BFC-9E23-F165FF23C48A}"/>
              </a:ext>
            </a:extLst>
          </p:cNvPr>
          <p:cNvPicPr>
            <a:picLocks noChangeAspect="1"/>
          </p:cNvPicPr>
          <p:nvPr/>
        </p:nvPicPr>
        <p:blipFill>
          <a:blip r:embed="rId3"/>
          <a:stretch>
            <a:fillRect/>
          </a:stretch>
        </p:blipFill>
        <p:spPr>
          <a:xfrm>
            <a:off x="6244938" y="708734"/>
            <a:ext cx="3662730" cy="1565816"/>
          </a:xfrm>
          <a:prstGeom prst="rect">
            <a:avLst/>
          </a:prstGeom>
        </p:spPr>
      </p:pic>
      <p:graphicFrame>
        <p:nvGraphicFramePr>
          <p:cNvPr id="1028" name="Content Placeholder 2">
            <a:extLst>
              <a:ext uri="{FF2B5EF4-FFF2-40B4-BE49-F238E27FC236}">
                <a16:creationId xmlns:a16="http://schemas.microsoft.com/office/drawing/2014/main" id="{A8A0C498-ED94-4AA7-8828-3892012FE870}"/>
              </a:ext>
            </a:extLst>
          </p:cNvPr>
          <p:cNvGraphicFramePr>
            <a:graphicFrameLocks noGrp="1"/>
          </p:cNvGraphicFramePr>
          <p:nvPr>
            <p:ph idx="1"/>
            <p:extLst>
              <p:ext uri="{D42A27DB-BD31-4B8C-83A1-F6EECF244321}">
                <p14:modId xmlns:p14="http://schemas.microsoft.com/office/powerpoint/2010/main" val="2787353116"/>
              </p:ext>
            </p:extLst>
          </p:nvPr>
        </p:nvGraphicFramePr>
        <p:xfrm>
          <a:off x="37652" y="1935229"/>
          <a:ext cx="4616639" cy="2987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Rectangle: Rounded Corners 19">
            <a:extLst>
              <a:ext uri="{FF2B5EF4-FFF2-40B4-BE49-F238E27FC236}">
                <a16:creationId xmlns:a16="http://schemas.microsoft.com/office/drawing/2014/main" id="{9F4AAB52-59B3-4513-B3BA-EE2CE5A6C45E}"/>
              </a:ext>
            </a:extLst>
          </p:cNvPr>
          <p:cNvSpPr/>
          <p:nvPr/>
        </p:nvSpPr>
        <p:spPr>
          <a:xfrm>
            <a:off x="6411558" y="1248698"/>
            <a:ext cx="3329491" cy="485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D61B0E-9D8F-4E67-8D71-D1DC4F55F8F3}"/>
              </a:ext>
            </a:extLst>
          </p:cNvPr>
          <p:cNvSpPr txBox="1"/>
          <p:nvPr/>
        </p:nvSpPr>
        <p:spPr>
          <a:xfrm>
            <a:off x="134471" y="6488668"/>
            <a:ext cx="10031506" cy="369332"/>
          </a:xfrm>
          <a:prstGeom prst="rect">
            <a:avLst/>
          </a:prstGeom>
          <a:noFill/>
        </p:spPr>
        <p:txBody>
          <a:bodyPr wrap="square" rtlCol="0">
            <a:spAutoFit/>
          </a:bodyPr>
          <a:lstStyle/>
          <a:p>
            <a:r>
              <a:rPr lang="en-US" dirty="0">
                <a:solidFill>
                  <a:schemeClr val="bg1">
                    <a:lumMod val="50000"/>
                  </a:schemeClr>
                </a:solidFill>
              </a:rPr>
              <a:t>https://stackoverflow.com/questions/11828270/how-to-exit-the-vim-editor</a:t>
            </a:r>
          </a:p>
        </p:txBody>
      </p:sp>
      <p:cxnSp>
        <p:nvCxnSpPr>
          <p:cNvPr id="8" name="Straight Connector 7">
            <a:extLst>
              <a:ext uri="{FF2B5EF4-FFF2-40B4-BE49-F238E27FC236}">
                <a16:creationId xmlns:a16="http://schemas.microsoft.com/office/drawing/2014/main" id="{96084AD8-7592-4154-B5BC-D5A5FCC31DD8}"/>
              </a:ext>
            </a:extLst>
          </p:cNvPr>
          <p:cNvCxnSpPr>
            <a:cxnSpLocks/>
          </p:cNvCxnSpPr>
          <p:nvPr/>
        </p:nvCxnSpPr>
        <p:spPr>
          <a:xfrm>
            <a:off x="5351929" y="2639023"/>
            <a:ext cx="55832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E8A2493-2F9A-4961-95F1-8E72D1020294}"/>
              </a:ext>
            </a:extLst>
          </p:cNvPr>
          <p:cNvSpPr txBox="1"/>
          <p:nvPr/>
        </p:nvSpPr>
        <p:spPr>
          <a:xfrm>
            <a:off x="251038" y="369333"/>
            <a:ext cx="4329719" cy="769441"/>
          </a:xfrm>
          <a:prstGeom prst="rect">
            <a:avLst/>
          </a:prstGeom>
          <a:noFill/>
        </p:spPr>
        <p:txBody>
          <a:bodyPr wrap="square" rtlCol="0">
            <a:spAutoFit/>
          </a:bodyPr>
          <a:lstStyle/>
          <a:p>
            <a:r>
              <a:rPr lang="en-US" sz="4400" b="1" dirty="0"/>
              <a:t>How to exit Vim?</a:t>
            </a:r>
          </a:p>
        </p:txBody>
      </p:sp>
    </p:spTree>
    <p:extLst>
      <p:ext uri="{BB962C8B-B14F-4D97-AF65-F5344CB8AC3E}">
        <p14:creationId xmlns:p14="http://schemas.microsoft.com/office/powerpoint/2010/main" val="158199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ttps://cdn-images-1.medium.com/max/1600/1*w9dLy2njrrkNUQVugpF-6g.jpeg">
            <a:extLst>
              <a:ext uri="{FF2B5EF4-FFF2-40B4-BE49-F238E27FC236}">
                <a16:creationId xmlns:a16="http://schemas.microsoft.com/office/drawing/2014/main" id="{FE92CD03-A6E1-49D2-927C-82B2EE916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703" y="643466"/>
            <a:ext cx="6336593" cy="47524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71086B-7B34-4AF9-B8EC-7C0516ED5037}"/>
              </a:ext>
            </a:extLst>
          </p:cNvPr>
          <p:cNvSpPr>
            <a:spLocks noGrp="1"/>
          </p:cNvSpPr>
          <p:nvPr>
            <p:ph type="title"/>
          </p:nvPr>
        </p:nvSpPr>
        <p:spPr>
          <a:xfrm>
            <a:off x="838200" y="5534025"/>
            <a:ext cx="10515600" cy="822326"/>
          </a:xfrm>
          <a:prstGeom prst="ellipse">
            <a:avLst/>
          </a:prstGeom>
        </p:spPr>
        <p:txBody>
          <a:bodyPr vert="horz" lIns="91440" tIns="45720" rIns="91440" bIns="45720" rtlCol="0" anchor="ctr">
            <a:normAutofit/>
          </a:bodyPr>
          <a:lstStyle/>
          <a:p>
            <a:pPr algn="ctr"/>
            <a:r>
              <a:rPr lang="en-US" sz="3400" kern="1200">
                <a:solidFill>
                  <a:schemeClr val="tx1"/>
                </a:solidFill>
                <a:latin typeface="+mj-lt"/>
                <a:ea typeface="+mj-ea"/>
                <a:cs typeface="+mj-cs"/>
              </a:rPr>
              <a:t>Vim Learning </a:t>
            </a:r>
            <a:r>
              <a:rPr lang="en-US" sz="3400" strike="sngStrike" kern="1200">
                <a:solidFill>
                  <a:schemeClr val="tx1"/>
                </a:solidFill>
                <a:latin typeface="+mj-lt"/>
                <a:ea typeface="+mj-ea"/>
                <a:cs typeface="+mj-cs"/>
              </a:rPr>
              <a:t>Curve</a:t>
            </a:r>
            <a:r>
              <a:rPr lang="en-US" sz="3400" kern="1200">
                <a:solidFill>
                  <a:schemeClr val="tx1"/>
                </a:solidFill>
                <a:latin typeface="+mj-lt"/>
                <a:ea typeface="+mj-ea"/>
                <a:cs typeface="+mj-cs"/>
              </a:rPr>
              <a:t> Wall</a:t>
            </a:r>
          </a:p>
        </p:txBody>
      </p:sp>
    </p:spTree>
    <p:extLst>
      <p:ext uri="{BB962C8B-B14F-4D97-AF65-F5344CB8AC3E}">
        <p14:creationId xmlns:p14="http://schemas.microsoft.com/office/powerpoint/2010/main" val="271409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40AEEA-BF03-48A9-9EDC-0954BE7F70E9}"/>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9600" b="1" kern="1200" dirty="0">
                <a:solidFill>
                  <a:schemeClr val="bg1"/>
                </a:solidFill>
                <a:latin typeface="+mj-lt"/>
                <a:ea typeface="+mj-ea"/>
                <a:cs typeface="+mj-cs"/>
              </a:rPr>
              <a:t>Demo</a:t>
            </a:r>
            <a:br>
              <a:rPr lang="en-US" sz="9600" b="1" kern="1200" dirty="0">
                <a:solidFill>
                  <a:schemeClr val="bg1"/>
                </a:solidFill>
                <a:latin typeface="+mj-lt"/>
                <a:ea typeface="+mj-ea"/>
                <a:cs typeface="+mj-cs"/>
              </a:rPr>
            </a:br>
            <a:r>
              <a:rPr lang="en-US" sz="4800" kern="1200" dirty="0">
                <a:solidFill>
                  <a:schemeClr val="bg1"/>
                </a:solidFill>
                <a:latin typeface="+mj-lt"/>
                <a:ea typeface="+mj-ea"/>
                <a:cs typeface="+mj-cs"/>
              </a:rPr>
              <a:t>How to exit Vim</a:t>
            </a:r>
          </a:p>
        </p:txBody>
      </p:sp>
    </p:spTree>
    <p:extLst>
      <p:ext uri="{BB962C8B-B14F-4D97-AF65-F5344CB8AC3E}">
        <p14:creationId xmlns:p14="http://schemas.microsoft.com/office/powerpoint/2010/main" val="36173946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EDB7-6CA7-431D-97E8-B376CF04A9E0}"/>
              </a:ext>
            </a:extLst>
          </p:cNvPr>
          <p:cNvSpPr>
            <a:spLocks noGrp="1"/>
          </p:cNvSpPr>
          <p:nvPr>
            <p:ph type="title"/>
          </p:nvPr>
        </p:nvSpPr>
        <p:spPr>
          <a:xfrm>
            <a:off x="789791" y="0"/>
            <a:ext cx="10515600" cy="1325563"/>
          </a:xfrm>
        </p:spPr>
        <p:txBody>
          <a:bodyPr/>
          <a:lstStyle/>
          <a:p>
            <a:pPr algn="ctr"/>
            <a:r>
              <a:rPr lang="en-US" b="1" dirty="0"/>
              <a:t>How to Exit Vim</a:t>
            </a:r>
          </a:p>
        </p:txBody>
      </p:sp>
      <p:sp>
        <p:nvSpPr>
          <p:cNvPr id="3" name="Content Placeholder 2">
            <a:extLst>
              <a:ext uri="{FF2B5EF4-FFF2-40B4-BE49-F238E27FC236}">
                <a16:creationId xmlns:a16="http://schemas.microsoft.com/office/drawing/2014/main" id="{DA9D4F82-979D-4978-B772-10D172693E18}"/>
              </a:ext>
            </a:extLst>
          </p:cNvPr>
          <p:cNvSpPr>
            <a:spLocks noGrp="1"/>
          </p:cNvSpPr>
          <p:nvPr>
            <p:ph idx="1"/>
          </p:nvPr>
        </p:nvSpPr>
        <p:spPr>
          <a:xfrm>
            <a:off x="295835" y="1113416"/>
            <a:ext cx="11896165" cy="5063547"/>
          </a:xfrm>
        </p:spPr>
        <p:txBody>
          <a:bodyPr>
            <a:noAutofit/>
          </a:bodyPr>
          <a:lstStyle/>
          <a:p>
            <a:pPr marL="0" indent="0">
              <a:buNone/>
            </a:pPr>
            <a:r>
              <a:rPr lang="en-US" sz="3000" b="1" dirty="0"/>
              <a:t>:q</a:t>
            </a:r>
            <a:r>
              <a:rPr lang="en-US" sz="3000" dirty="0"/>
              <a:t> </a:t>
            </a:r>
            <a:r>
              <a:rPr lang="en-US" sz="3000" dirty="0">
                <a:solidFill>
                  <a:schemeClr val="bg1">
                    <a:lumMod val="50000"/>
                  </a:schemeClr>
                </a:solidFill>
              </a:rPr>
              <a:t>to quit (short for :quit)</a:t>
            </a:r>
          </a:p>
          <a:p>
            <a:pPr marL="0" indent="0">
              <a:buNone/>
            </a:pPr>
            <a:r>
              <a:rPr lang="en-US" sz="3000" b="1" dirty="0"/>
              <a:t>:q!</a:t>
            </a:r>
            <a:r>
              <a:rPr lang="en-US" sz="3000" dirty="0"/>
              <a:t> </a:t>
            </a:r>
            <a:r>
              <a:rPr lang="en-US" sz="3000" dirty="0">
                <a:solidFill>
                  <a:schemeClr val="bg1">
                    <a:lumMod val="50000"/>
                  </a:schemeClr>
                </a:solidFill>
              </a:rPr>
              <a:t>to quit without saving (short for :quit!)</a:t>
            </a:r>
          </a:p>
          <a:p>
            <a:pPr marL="0" indent="0">
              <a:buNone/>
            </a:pPr>
            <a:r>
              <a:rPr lang="en-US" sz="3000" b="1" dirty="0"/>
              <a:t>:</a:t>
            </a:r>
            <a:r>
              <a:rPr lang="en-US" sz="3000" b="1" dirty="0" err="1"/>
              <a:t>wq</a:t>
            </a:r>
            <a:r>
              <a:rPr lang="en-US" sz="3000" dirty="0"/>
              <a:t> </a:t>
            </a:r>
            <a:r>
              <a:rPr lang="en-US" sz="3000" dirty="0">
                <a:solidFill>
                  <a:schemeClr val="bg1">
                    <a:lumMod val="50000"/>
                  </a:schemeClr>
                </a:solidFill>
              </a:rPr>
              <a:t>to write and quit</a:t>
            </a:r>
          </a:p>
          <a:p>
            <a:pPr marL="0" indent="0">
              <a:buNone/>
            </a:pPr>
            <a:r>
              <a:rPr lang="en-US" sz="3000" b="1" dirty="0"/>
              <a:t>:</a:t>
            </a:r>
            <a:r>
              <a:rPr lang="en-US" sz="3000" b="1" dirty="0" err="1"/>
              <a:t>wq</a:t>
            </a:r>
            <a:r>
              <a:rPr lang="en-US" sz="3000" b="1" dirty="0"/>
              <a:t>!</a:t>
            </a:r>
            <a:r>
              <a:rPr lang="en-US" sz="3000" dirty="0"/>
              <a:t> </a:t>
            </a:r>
            <a:r>
              <a:rPr lang="en-US" sz="3000" dirty="0">
                <a:solidFill>
                  <a:schemeClr val="bg1">
                    <a:lumMod val="50000"/>
                  </a:schemeClr>
                </a:solidFill>
              </a:rPr>
              <a:t>to write and quit even if file has only read permission (force write)</a:t>
            </a:r>
          </a:p>
          <a:p>
            <a:pPr marL="0" indent="0">
              <a:buNone/>
            </a:pPr>
            <a:r>
              <a:rPr lang="en-US" sz="3000" b="1" dirty="0"/>
              <a:t>:x</a:t>
            </a:r>
            <a:r>
              <a:rPr lang="en-US" sz="3000" dirty="0"/>
              <a:t> </a:t>
            </a:r>
            <a:r>
              <a:rPr lang="en-US" sz="3000" dirty="0">
                <a:solidFill>
                  <a:schemeClr val="bg1">
                    <a:lumMod val="50000"/>
                  </a:schemeClr>
                </a:solidFill>
              </a:rPr>
              <a:t>to write and quit (similar to :</a:t>
            </a:r>
            <a:r>
              <a:rPr lang="en-US" sz="3000" dirty="0" err="1">
                <a:solidFill>
                  <a:schemeClr val="bg1">
                    <a:lumMod val="50000"/>
                  </a:schemeClr>
                </a:solidFill>
              </a:rPr>
              <a:t>wq</a:t>
            </a:r>
            <a:r>
              <a:rPr lang="en-US" sz="3000" dirty="0">
                <a:solidFill>
                  <a:schemeClr val="bg1">
                    <a:lumMod val="50000"/>
                  </a:schemeClr>
                </a:solidFill>
              </a:rPr>
              <a:t>, but only write if there are changes)</a:t>
            </a:r>
          </a:p>
          <a:p>
            <a:pPr marL="0" indent="0">
              <a:buNone/>
            </a:pPr>
            <a:r>
              <a:rPr lang="en-US" sz="3000" b="1" dirty="0"/>
              <a:t>:exit</a:t>
            </a:r>
            <a:r>
              <a:rPr lang="en-US" sz="3000" dirty="0"/>
              <a:t> </a:t>
            </a:r>
            <a:r>
              <a:rPr lang="en-US" sz="3000" dirty="0">
                <a:solidFill>
                  <a:schemeClr val="bg1">
                    <a:lumMod val="50000"/>
                  </a:schemeClr>
                </a:solidFill>
              </a:rPr>
              <a:t>to write and exit (same as :x)</a:t>
            </a:r>
          </a:p>
          <a:p>
            <a:pPr marL="0" indent="0">
              <a:buNone/>
            </a:pPr>
            <a:r>
              <a:rPr lang="en-US" sz="3000" b="1" dirty="0"/>
              <a:t>:</a:t>
            </a:r>
            <a:r>
              <a:rPr lang="en-US" sz="3000" b="1" dirty="0" err="1"/>
              <a:t>qa</a:t>
            </a:r>
            <a:r>
              <a:rPr lang="en-US" sz="3000" dirty="0"/>
              <a:t> </a:t>
            </a:r>
            <a:r>
              <a:rPr lang="en-US" sz="3000" dirty="0">
                <a:solidFill>
                  <a:schemeClr val="bg1">
                    <a:lumMod val="50000"/>
                  </a:schemeClr>
                </a:solidFill>
              </a:rPr>
              <a:t>to quit all (short for :</a:t>
            </a:r>
            <a:r>
              <a:rPr lang="en-US" sz="3000" dirty="0" err="1">
                <a:solidFill>
                  <a:schemeClr val="bg1">
                    <a:lumMod val="50000"/>
                  </a:schemeClr>
                </a:solidFill>
              </a:rPr>
              <a:t>quitall</a:t>
            </a:r>
            <a:r>
              <a:rPr lang="en-US" sz="3000" dirty="0">
                <a:solidFill>
                  <a:schemeClr val="bg1">
                    <a:lumMod val="50000"/>
                  </a:schemeClr>
                </a:solidFill>
              </a:rPr>
              <a:t>)</a:t>
            </a:r>
          </a:p>
          <a:p>
            <a:pPr marL="0" indent="0">
              <a:buNone/>
            </a:pPr>
            <a:r>
              <a:rPr lang="en-US" sz="3000" b="1" dirty="0"/>
              <a:t>:</a:t>
            </a:r>
            <a:r>
              <a:rPr lang="en-US" sz="3000" b="1" dirty="0" err="1"/>
              <a:t>cq</a:t>
            </a:r>
            <a:r>
              <a:rPr lang="en-US" sz="3000" dirty="0"/>
              <a:t> </a:t>
            </a:r>
            <a:r>
              <a:rPr lang="en-US" sz="3000" dirty="0">
                <a:solidFill>
                  <a:schemeClr val="bg1">
                    <a:lumMod val="50000"/>
                  </a:schemeClr>
                </a:solidFill>
              </a:rPr>
              <a:t>to quit without saving and make Vim return non-zero error</a:t>
            </a:r>
          </a:p>
          <a:p>
            <a:pPr marL="0" indent="0">
              <a:buNone/>
            </a:pPr>
            <a:r>
              <a:rPr lang="en-US" sz="3000" b="1" dirty="0"/>
              <a:t>ZZ</a:t>
            </a:r>
            <a:r>
              <a:rPr lang="en-US" sz="3000" dirty="0"/>
              <a:t> </a:t>
            </a:r>
            <a:r>
              <a:rPr lang="en-US" sz="3000" dirty="0">
                <a:solidFill>
                  <a:schemeClr val="bg1">
                    <a:lumMod val="50000"/>
                  </a:schemeClr>
                </a:solidFill>
              </a:rPr>
              <a:t>to save and quit (same as :x)</a:t>
            </a:r>
          </a:p>
          <a:p>
            <a:pPr marL="0" indent="0">
              <a:buNone/>
            </a:pPr>
            <a:r>
              <a:rPr lang="en-US" sz="3000" b="1" dirty="0"/>
              <a:t>ZQ</a:t>
            </a:r>
            <a:r>
              <a:rPr lang="en-US" sz="3000" dirty="0"/>
              <a:t> </a:t>
            </a:r>
            <a:r>
              <a:rPr lang="en-US" sz="3000" dirty="0">
                <a:solidFill>
                  <a:schemeClr val="bg1">
                    <a:lumMod val="50000"/>
                  </a:schemeClr>
                </a:solidFill>
              </a:rPr>
              <a:t>to just quit (same as :q!)</a:t>
            </a:r>
          </a:p>
        </p:txBody>
      </p:sp>
    </p:spTree>
    <p:extLst>
      <p:ext uri="{BB962C8B-B14F-4D97-AF65-F5344CB8AC3E}">
        <p14:creationId xmlns:p14="http://schemas.microsoft.com/office/powerpoint/2010/main" val="28714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sign&#10;&#10;Description generated with high confidence">
            <a:extLst>
              <a:ext uri="{FF2B5EF4-FFF2-40B4-BE49-F238E27FC236}">
                <a16:creationId xmlns:a16="http://schemas.microsoft.com/office/drawing/2014/main" id="{7CD40AE8-A730-4491-AEA0-2DE059DEF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
        <p:nvSpPr>
          <p:cNvPr id="2" name="Title 1">
            <a:extLst>
              <a:ext uri="{FF2B5EF4-FFF2-40B4-BE49-F238E27FC236}">
                <a16:creationId xmlns:a16="http://schemas.microsoft.com/office/drawing/2014/main" id="{21908B72-7C78-43B2-956B-F0351AB4441D}"/>
              </a:ext>
            </a:extLst>
          </p:cNvPr>
          <p:cNvSpPr>
            <a:spLocks noGrp="1"/>
          </p:cNvSpPr>
          <p:nvPr>
            <p:ph type="title"/>
          </p:nvPr>
        </p:nvSpPr>
        <p:spPr>
          <a:xfrm>
            <a:off x="742950" y="742950"/>
            <a:ext cx="3476625" cy="5803601"/>
          </a:xfrm>
        </p:spPr>
        <p:txBody>
          <a:bodyPr vert="horz" lIns="91440" tIns="45720" rIns="91440" bIns="45720" rtlCol="0" anchor="ctr">
            <a:noAutofit/>
          </a:bodyPr>
          <a:lstStyle/>
          <a:p>
            <a:pPr algn="ctr"/>
            <a:r>
              <a:rPr lang="en-US" sz="40000" kern="1200" dirty="0">
                <a:solidFill>
                  <a:srgbClr val="FFFFFF"/>
                </a:solidFill>
                <a:latin typeface="+mj-lt"/>
                <a:ea typeface="+mj-ea"/>
                <a:cs typeface="+mj-cs"/>
              </a:rPr>
              <a:t>?</a:t>
            </a:r>
          </a:p>
        </p:txBody>
      </p:sp>
    </p:spTree>
    <p:extLst>
      <p:ext uri="{BB962C8B-B14F-4D97-AF65-F5344CB8AC3E}">
        <p14:creationId xmlns:p14="http://schemas.microsoft.com/office/powerpoint/2010/main" val="7525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B81A2-F06E-4772-8F03-0015F730C4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dirty="0">
                <a:solidFill>
                  <a:srgbClr val="262626"/>
                </a:solidFill>
              </a:rPr>
              <a:t>Overview</a:t>
            </a:r>
          </a:p>
        </p:txBody>
      </p:sp>
      <p:sp>
        <p:nvSpPr>
          <p:cNvPr id="3" name="Content Placeholder 2">
            <a:extLst>
              <a:ext uri="{FF2B5EF4-FFF2-40B4-BE49-F238E27FC236}">
                <a16:creationId xmlns:a16="http://schemas.microsoft.com/office/drawing/2014/main" id="{C683631A-5D81-4982-8FEE-8DFB2AC75E5A}"/>
              </a:ext>
            </a:extLst>
          </p:cNvPr>
          <p:cNvSpPr>
            <a:spLocks noGrp="1"/>
          </p:cNvSpPr>
          <p:nvPr>
            <p:ph idx="1"/>
          </p:nvPr>
        </p:nvSpPr>
        <p:spPr>
          <a:xfrm>
            <a:off x="6049181" y="802638"/>
            <a:ext cx="6090823" cy="5252722"/>
          </a:xfrm>
        </p:spPr>
        <p:txBody>
          <a:bodyPr anchor="ctr">
            <a:normAutofit/>
          </a:bodyPr>
          <a:lstStyle/>
          <a:p>
            <a:pPr algn="just"/>
            <a:r>
              <a:rPr lang="en-US" sz="3200" dirty="0"/>
              <a:t>Vim (</a:t>
            </a:r>
            <a:r>
              <a:rPr lang="en-US" sz="3200" strike="sngStrike" dirty="0"/>
              <a:t>Vi </a:t>
            </a:r>
            <a:r>
              <a:rPr lang="en-US" sz="3200" strike="sngStrike" dirty="0" err="1"/>
              <a:t>IMitation</a:t>
            </a:r>
            <a:r>
              <a:rPr lang="en-US" sz="3200" dirty="0"/>
              <a:t> Vi </a:t>
            </a:r>
            <a:r>
              <a:rPr lang="en-US" sz="3200" dirty="0" err="1"/>
              <a:t>IMproved</a:t>
            </a:r>
            <a:r>
              <a:rPr lang="en-US" sz="3200" dirty="0"/>
              <a:t>)</a:t>
            </a:r>
          </a:p>
          <a:p>
            <a:pPr algn="just"/>
            <a:endParaRPr lang="en-US" sz="3200" dirty="0"/>
          </a:p>
          <a:p>
            <a:pPr algn="just"/>
            <a:r>
              <a:rPr lang="en-US" sz="3200" dirty="0"/>
              <a:t>1991, Bram </a:t>
            </a:r>
            <a:r>
              <a:rPr lang="en-US" sz="3200" dirty="0" err="1"/>
              <a:t>Moolenaar</a:t>
            </a:r>
            <a:r>
              <a:rPr lang="en-US" sz="3200" dirty="0"/>
              <a:t> </a:t>
            </a:r>
          </a:p>
          <a:p>
            <a:pPr marL="0" indent="0" algn="just">
              <a:buNone/>
            </a:pPr>
            <a:r>
              <a:rPr lang="en-US" sz="3200" dirty="0"/>
              <a:t>(+ contributors)</a:t>
            </a:r>
          </a:p>
          <a:p>
            <a:pPr marL="0" indent="0" algn="just">
              <a:buNone/>
            </a:pPr>
            <a:endParaRPr lang="en-US" sz="3200" dirty="0"/>
          </a:p>
          <a:p>
            <a:pPr algn="just"/>
            <a:r>
              <a:rPr lang="en-US" sz="3200" dirty="0"/>
              <a:t>Highly configurable and powerful Text editor (not word processor)</a:t>
            </a:r>
          </a:p>
          <a:p>
            <a:pPr algn="just"/>
            <a:endParaRPr lang="en-US" sz="3200" dirty="0"/>
          </a:p>
          <a:p>
            <a:pPr algn="just"/>
            <a:r>
              <a:rPr lang="en-US" sz="3200" dirty="0"/>
              <a:t>Charityware (Uganda)</a:t>
            </a:r>
          </a:p>
        </p:txBody>
      </p:sp>
    </p:spTree>
    <p:extLst>
      <p:ext uri="{BB962C8B-B14F-4D97-AF65-F5344CB8AC3E}">
        <p14:creationId xmlns:p14="http://schemas.microsoft.com/office/powerpoint/2010/main" val="15346364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B81A2-F06E-4772-8F03-0015F730C4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dirty="0">
                <a:solidFill>
                  <a:srgbClr val="262626"/>
                </a:solidFill>
              </a:rPr>
              <a:t>Overview</a:t>
            </a:r>
          </a:p>
        </p:txBody>
      </p:sp>
      <p:sp>
        <p:nvSpPr>
          <p:cNvPr id="3" name="Content Placeholder 2">
            <a:extLst>
              <a:ext uri="{FF2B5EF4-FFF2-40B4-BE49-F238E27FC236}">
                <a16:creationId xmlns:a16="http://schemas.microsoft.com/office/drawing/2014/main" id="{C683631A-5D81-4982-8FEE-8DFB2AC75E5A}"/>
              </a:ext>
            </a:extLst>
          </p:cNvPr>
          <p:cNvSpPr>
            <a:spLocks noGrp="1"/>
          </p:cNvSpPr>
          <p:nvPr>
            <p:ph idx="1"/>
          </p:nvPr>
        </p:nvSpPr>
        <p:spPr>
          <a:xfrm>
            <a:off x="6049181" y="802638"/>
            <a:ext cx="6090823" cy="5252722"/>
          </a:xfrm>
        </p:spPr>
        <p:txBody>
          <a:bodyPr anchor="ctr">
            <a:normAutofit/>
          </a:bodyPr>
          <a:lstStyle/>
          <a:p>
            <a:pPr lvl="0"/>
            <a:r>
              <a:rPr lang="en-US" sz="3200" dirty="0"/>
              <a:t>All commands using keyboard (GUI available)</a:t>
            </a:r>
          </a:p>
          <a:p>
            <a:pPr lvl="0"/>
            <a:endParaRPr lang="en-US" sz="3200" dirty="0"/>
          </a:p>
          <a:p>
            <a:pPr lvl="0"/>
            <a:r>
              <a:rPr lang="en-US" sz="3200" dirty="0"/>
              <a:t>Cross-Platform</a:t>
            </a:r>
          </a:p>
          <a:p>
            <a:pPr lvl="1"/>
            <a:r>
              <a:rPr lang="en-US" sz="2800" dirty="0"/>
              <a:t>UNIX / Linux / MacOS / FreeBSD</a:t>
            </a:r>
          </a:p>
          <a:p>
            <a:pPr lvl="1"/>
            <a:r>
              <a:rPr lang="en-US" sz="2800" dirty="0"/>
              <a:t>Windows / DOS / MacOS</a:t>
            </a:r>
          </a:p>
          <a:p>
            <a:pPr lvl="1"/>
            <a:r>
              <a:rPr lang="en-US" sz="2800" dirty="0" err="1"/>
              <a:t>AmigaOS</a:t>
            </a:r>
            <a:r>
              <a:rPr lang="en-US" sz="2800" dirty="0"/>
              <a:t> / Atari </a:t>
            </a:r>
            <a:r>
              <a:rPr lang="en-US" sz="2800" dirty="0" err="1"/>
              <a:t>MiNT</a:t>
            </a:r>
            <a:r>
              <a:rPr lang="en-US" sz="2800" dirty="0"/>
              <a:t> / BeOS</a:t>
            </a:r>
          </a:p>
          <a:p>
            <a:pPr lvl="1"/>
            <a:r>
              <a:rPr lang="en-US" sz="2800" dirty="0" err="1"/>
              <a:t>NextStep</a:t>
            </a:r>
            <a:r>
              <a:rPr lang="en-US" sz="2800" dirty="0"/>
              <a:t> / OS/2 / OSF</a:t>
            </a:r>
          </a:p>
          <a:p>
            <a:pPr lvl="1"/>
            <a:r>
              <a:rPr lang="en-US" sz="2800" dirty="0" err="1"/>
              <a:t>RiscOS</a:t>
            </a:r>
            <a:r>
              <a:rPr lang="en-US" sz="2800" dirty="0"/>
              <a:t> / SGI / VMS</a:t>
            </a:r>
          </a:p>
        </p:txBody>
      </p:sp>
    </p:spTree>
    <p:extLst>
      <p:ext uri="{BB962C8B-B14F-4D97-AF65-F5344CB8AC3E}">
        <p14:creationId xmlns:p14="http://schemas.microsoft.com/office/powerpoint/2010/main" val="1598886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2FB968F8-BD7B-4BC4-A31C-7B6A0918A90A}"/>
              </a:ext>
            </a:extLst>
          </p:cNvPr>
          <p:cNvPicPr>
            <a:picLocks noChangeAspect="1"/>
          </p:cNvPicPr>
          <p:nvPr/>
        </p:nvPicPr>
        <p:blipFill>
          <a:blip r:embed="rId2"/>
          <a:stretch>
            <a:fillRect/>
          </a:stretch>
        </p:blipFill>
        <p:spPr>
          <a:xfrm>
            <a:off x="643467" y="1403770"/>
            <a:ext cx="5294716" cy="4050457"/>
          </a:xfrm>
          <a:prstGeom prst="rect">
            <a:avLst/>
          </a:prstGeom>
        </p:spPr>
      </p:pic>
      <p:cxnSp>
        <p:nvCxnSpPr>
          <p:cNvPr id="30" name="Straight Connector 29">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generated with very high confidence">
            <a:extLst>
              <a:ext uri="{FF2B5EF4-FFF2-40B4-BE49-F238E27FC236}">
                <a16:creationId xmlns:a16="http://schemas.microsoft.com/office/drawing/2014/main" id="{566A4A88-282C-4284-A1D2-87892896784D}"/>
              </a:ext>
            </a:extLst>
          </p:cNvPr>
          <p:cNvPicPr>
            <a:picLocks noChangeAspect="1"/>
          </p:cNvPicPr>
          <p:nvPr/>
        </p:nvPicPr>
        <p:blipFill>
          <a:blip r:embed="rId3"/>
          <a:stretch>
            <a:fillRect/>
          </a:stretch>
        </p:blipFill>
        <p:spPr>
          <a:xfrm>
            <a:off x="6253817" y="1403771"/>
            <a:ext cx="5294715" cy="4050457"/>
          </a:xfrm>
          <a:prstGeom prst="rect">
            <a:avLst/>
          </a:prstGeom>
        </p:spPr>
      </p:pic>
    </p:spTree>
    <p:extLst>
      <p:ext uri="{BB962C8B-B14F-4D97-AF65-F5344CB8AC3E}">
        <p14:creationId xmlns:p14="http://schemas.microsoft.com/office/powerpoint/2010/main" val="317904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BAB81A2-F06E-4772-8F03-0015F730C443}"/>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Modal Editor</a:t>
            </a:r>
          </a:p>
        </p:txBody>
      </p:sp>
      <p:sp>
        <p:nvSpPr>
          <p:cNvPr id="29" name="Content Placeholder 2">
            <a:extLst>
              <a:ext uri="{FF2B5EF4-FFF2-40B4-BE49-F238E27FC236}">
                <a16:creationId xmlns:a16="http://schemas.microsoft.com/office/drawing/2014/main" id="{C683631A-5D81-4982-8FEE-8DFB2AC75E5A}"/>
              </a:ext>
            </a:extLst>
          </p:cNvPr>
          <p:cNvSpPr>
            <a:spLocks noGrp="1"/>
          </p:cNvSpPr>
          <p:nvPr>
            <p:ph idx="1"/>
          </p:nvPr>
        </p:nvSpPr>
        <p:spPr>
          <a:xfrm>
            <a:off x="4976031" y="963877"/>
            <a:ext cx="6765936" cy="4930246"/>
          </a:xfrm>
        </p:spPr>
        <p:txBody>
          <a:bodyPr anchor="ctr">
            <a:normAutofit/>
          </a:bodyPr>
          <a:lstStyle/>
          <a:p>
            <a:pPr marL="0" lvl="0" indent="0">
              <a:buNone/>
            </a:pPr>
            <a:r>
              <a:rPr lang="en-US" sz="3200" b="1" dirty="0"/>
              <a:t>Normal</a:t>
            </a:r>
          </a:p>
          <a:p>
            <a:pPr lvl="1"/>
            <a:r>
              <a:rPr lang="en-US" sz="3200" dirty="0"/>
              <a:t>Navigation and manipulation</a:t>
            </a:r>
          </a:p>
          <a:p>
            <a:pPr marL="0" lvl="0" indent="0">
              <a:buNone/>
            </a:pPr>
            <a:r>
              <a:rPr lang="en-US" sz="3200" b="1" dirty="0"/>
              <a:t>Insert</a:t>
            </a:r>
          </a:p>
          <a:p>
            <a:pPr lvl="1"/>
            <a:r>
              <a:rPr lang="en-US" sz="3200" dirty="0"/>
              <a:t>Insert / edit text</a:t>
            </a:r>
          </a:p>
          <a:p>
            <a:pPr marL="0" lvl="0" indent="0">
              <a:buNone/>
            </a:pPr>
            <a:r>
              <a:rPr lang="en-US" sz="3200" b="1" dirty="0"/>
              <a:t>Visual / Select</a:t>
            </a:r>
          </a:p>
          <a:p>
            <a:pPr lvl="1"/>
            <a:r>
              <a:rPr lang="en-US" sz="3200" dirty="0"/>
              <a:t>Normal + extra </a:t>
            </a:r>
            <a:r>
              <a:rPr lang="en-US" sz="3200" dirty="0" err="1"/>
              <a:t>cmd</a:t>
            </a:r>
            <a:r>
              <a:rPr lang="en-US" sz="3200" dirty="0"/>
              <a:t> selected text</a:t>
            </a:r>
          </a:p>
          <a:p>
            <a:pPr marL="0" lvl="0" indent="0">
              <a:buNone/>
            </a:pPr>
            <a:r>
              <a:rPr lang="en-US" sz="3200" b="1" dirty="0"/>
              <a:t>Command-line / Ex-mode</a:t>
            </a:r>
          </a:p>
          <a:p>
            <a:pPr lvl="1"/>
            <a:r>
              <a:rPr lang="en-US" sz="3200" dirty="0"/>
              <a:t>Editor commands</a:t>
            </a:r>
          </a:p>
        </p:txBody>
      </p:sp>
    </p:spTree>
    <p:extLst>
      <p:ext uri="{BB962C8B-B14F-4D97-AF65-F5344CB8AC3E}">
        <p14:creationId xmlns:p14="http://schemas.microsoft.com/office/powerpoint/2010/main" val="307813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531A924-FCB7-4B5A-9097-CD62AAC54171}"/>
              </a:ext>
            </a:extLst>
          </p:cNvPr>
          <p:cNvSpPr>
            <a:spLocks noGrp="1"/>
          </p:cNvSpPr>
          <p:nvPr>
            <p:ph type="title"/>
          </p:nvPr>
        </p:nvSpPr>
        <p:spPr>
          <a:xfrm>
            <a:off x="838200" y="5529884"/>
            <a:ext cx="8078342" cy="1096331"/>
          </a:xfrm>
        </p:spPr>
        <p:txBody>
          <a:bodyPr>
            <a:normAutofit/>
          </a:bodyPr>
          <a:lstStyle/>
          <a:p>
            <a:r>
              <a:rPr lang="en-US"/>
              <a:t>Features</a:t>
            </a:r>
          </a:p>
        </p:txBody>
      </p:sp>
      <p:graphicFrame>
        <p:nvGraphicFramePr>
          <p:cNvPr id="5" name="Content Placeholder 2">
            <a:extLst>
              <a:ext uri="{FF2B5EF4-FFF2-40B4-BE49-F238E27FC236}">
                <a16:creationId xmlns:a16="http://schemas.microsoft.com/office/drawing/2014/main" id="{4B771864-292A-4E67-A4BE-00116B023FC7}"/>
              </a:ext>
            </a:extLst>
          </p:cNvPr>
          <p:cNvGraphicFramePr>
            <a:graphicFrameLocks noGrp="1"/>
          </p:cNvGraphicFramePr>
          <p:nvPr>
            <p:ph idx="1"/>
            <p:extLst>
              <p:ext uri="{D42A27DB-BD31-4B8C-83A1-F6EECF244321}">
                <p14:modId xmlns:p14="http://schemas.microsoft.com/office/powerpoint/2010/main" val="2785138678"/>
              </p:ext>
            </p:extLst>
          </p:nvPr>
        </p:nvGraphicFramePr>
        <p:xfrm>
          <a:off x="838200" y="182880"/>
          <a:ext cx="10515600" cy="4953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87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8C147D-29AE-41BA-908F-9E95741D800E}"/>
              </a:ext>
            </a:extLst>
          </p:cNvPr>
          <p:cNvSpPr>
            <a:spLocks noGrp="1"/>
          </p:cNvSpPr>
          <p:nvPr>
            <p:ph type="title"/>
          </p:nvPr>
        </p:nvSpPr>
        <p:spPr>
          <a:xfrm>
            <a:off x="838200" y="811161"/>
            <a:ext cx="3335594" cy="5403370"/>
          </a:xfrm>
        </p:spPr>
        <p:txBody>
          <a:bodyPr>
            <a:normAutofit/>
          </a:bodyPr>
          <a:lstStyle/>
          <a:p>
            <a:r>
              <a:rPr lang="en-US" sz="5400" b="1" dirty="0">
                <a:solidFill>
                  <a:srgbClr val="FFFFFF"/>
                </a:solidFill>
              </a:rPr>
              <a:t>Basic Commands</a:t>
            </a:r>
          </a:p>
        </p:txBody>
      </p:sp>
      <p:graphicFrame>
        <p:nvGraphicFramePr>
          <p:cNvPr id="5" name="Content Placeholder 2">
            <a:extLst>
              <a:ext uri="{FF2B5EF4-FFF2-40B4-BE49-F238E27FC236}">
                <a16:creationId xmlns:a16="http://schemas.microsoft.com/office/drawing/2014/main" id="{AE02E23D-CF09-4D91-8760-950DC0746585}"/>
              </a:ext>
            </a:extLst>
          </p:cNvPr>
          <p:cNvGraphicFramePr>
            <a:graphicFrameLocks noGrp="1"/>
          </p:cNvGraphicFramePr>
          <p:nvPr>
            <p:ph idx="1"/>
            <p:extLst>
              <p:ext uri="{D42A27DB-BD31-4B8C-83A1-F6EECF244321}">
                <p14:modId xmlns:p14="http://schemas.microsoft.com/office/powerpoint/2010/main" val="279349525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41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FDDE1A-F3E9-4C0F-86D0-ACB2D4E09AE1}"/>
              </a:ext>
            </a:extLst>
          </p:cNvPr>
          <p:cNvPicPr>
            <a:picLocks noChangeAspect="1"/>
          </p:cNvPicPr>
          <p:nvPr/>
        </p:nvPicPr>
        <p:blipFill>
          <a:blip r:embed="rId2"/>
          <a:stretch>
            <a:fillRect/>
          </a:stretch>
        </p:blipFill>
        <p:spPr>
          <a:xfrm>
            <a:off x="4299382" y="1316621"/>
            <a:ext cx="7636875" cy="5285358"/>
          </a:xfrm>
          <a:prstGeom prst="rect">
            <a:avLst/>
          </a:prstGeom>
        </p:spPr>
      </p:pic>
      <p:sp>
        <p:nvSpPr>
          <p:cNvPr id="9" name="TextBox 8">
            <a:extLst>
              <a:ext uri="{FF2B5EF4-FFF2-40B4-BE49-F238E27FC236}">
                <a16:creationId xmlns:a16="http://schemas.microsoft.com/office/drawing/2014/main" id="{AB4773B7-EA5E-40CE-8672-5937323C6E56}"/>
              </a:ext>
            </a:extLst>
          </p:cNvPr>
          <p:cNvSpPr txBox="1"/>
          <p:nvPr/>
        </p:nvSpPr>
        <p:spPr>
          <a:xfrm>
            <a:off x="376606" y="2807746"/>
            <a:ext cx="3922776" cy="584775"/>
          </a:xfrm>
          <a:prstGeom prst="rect">
            <a:avLst/>
          </a:prstGeom>
          <a:noFill/>
        </p:spPr>
        <p:txBody>
          <a:bodyPr wrap="square" rtlCol="0">
            <a:spAutoFit/>
          </a:bodyPr>
          <a:lstStyle/>
          <a:p>
            <a:pPr algn="ctr"/>
            <a:r>
              <a:rPr lang="en-US" sz="3200" dirty="0"/>
              <a:t>2015 – 3rd</a:t>
            </a:r>
          </a:p>
        </p:txBody>
      </p:sp>
      <p:sp>
        <p:nvSpPr>
          <p:cNvPr id="10" name="TextBox 9">
            <a:extLst>
              <a:ext uri="{FF2B5EF4-FFF2-40B4-BE49-F238E27FC236}">
                <a16:creationId xmlns:a16="http://schemas.microsoft.com/office/drawing/2014/main" id="{BFC4DAAC-A45A-47E4-A22E-9E2FC6473D08}"/>
              </a:ext>
            </a:extLst>
          </p:cNvPr>
          <p:cNvSpPr txBox="1"/>
          <p:nvPr/>
        </p:nvSpPr>
        <p:spPr>
          <a:xfrm>
            <a:off x="376606" y="3481892"/>
            <a:ext cx="3922776" cy="584775"/>
          </a:xfrm>
          <a:prstGeom prst="rect">
            <a:avLst/>
          </a:prstGeom>
          <a:noFill/>
        </p:spPr>
        <p:txBody>
          <a:bodyPr wrap="square" rtlCol="0">
            <a:spAutoFit/>
          </a:bodyPr>
          <a:lstStyle/>
          <a:p>
            <a:pPr algn="ctr"/>
            <a:r>
              <a:rPr lang="en-US" sz="3200" dirty="0"/>
              <a:t>2016 – 4th</a:t>
            </a:r>
          </a:p>
        </p:txBody>
      </p:sp>
      <p:sp>
        <p:nvSpPr>
          <p:cNvPr id="11" name="TextBox 10">
            <a:extLst>
              <a:ext uri="{FF2B5EF4-FFF2-40B4-BE49-F238E27FC236}">
                <a16:creationId xmlns:a16="http://schemas.microsoft.com/office/drawing/2014/main" id="{0888B011-B338-4D0E-AE50-B2B59916918A}"/>
              </a:ext>
            </a:extLst>
          </p:cNvPr>
          <p:cNvSpPr txBox="1"/>
          <p:nvPr/>
        </p:nvSpPr>
        <p:spPr>
          <a:xfrm>
            <a:off x="376606" y="4156038"/>
            <a:ext cx="3922776" cy="584775"/>
          </a:xfrm>
          <a:prstGeom prst="rect">
            <a:avLst/>
          </a:prstGeom>
          <a:noFill/>
        </p:spPr>
        <p:txBody>
          <a:bodyPr wrap="square" rtlCol="0">
            <a:spAutoFit/>
          </a:bodyPr>
          <a:lstStyle/>
          <a:p>
            <a:pPr algn="ctr"/>
            <a:r>
              <a:rPr lang="en-US" sz="3200" dirty="0"/>
              <a:t>2017 – 4th</a:t>
            </a:r>
          </a:p>
        </p:txBody>
      </p:sp>
      <p:sp>
        <p:nvSpPr>
          <p:cNvPr id="12" name="TextBox 11">
            <a:extLst>
              <a:ext uri="{FF2B5EF4-FFF2-40B4-BE49-F238E27FC236}">
                <a16:creationId xmlns:a16="http://schemas.microsoft.com/office/drawing/2014/main" id="{1D698D25-457E-4128-AA90-0290D2C981F8}"/>
              </a:ext>
            </a:extLst>
          </p:cNvPr>
          <p:cNvSpPr txBox="1"/>
          <p:nvPr/>
        </p:nvSpPr>
        <p:spPr>
          <a:xfrm>
            <a:off x="374724" y="4830184"/>
            <a:ext cx="3926541" cy="1015663"/>
          </a:xfrm>
          <a:prstGeom prst="rect">
            <a:avLst/>
          </a:prstGeom>
          <a:noFill/>
        </p:spPr>
        <p:txBody>
          <a:bodyPr wrap="square" rtlCol="0">
            <a:spAutoFit/>
          </a:bodyPr>
          <a:lstStyle/>
          <a:p>
            <a:pPr algn="ctr"/>
            <a:r>
              <a:rPr lang="en-US" sz="6000" dirty="0"/>
              <a:t>2018 – 5th</a:t>
            </a:r>
          </a:p>
        </p:txBody>
      </p:sp>
      <p:sp>
        <p:nvSpPr>
          <p:cNvPr id="13" name="TextBox 12">
            <a:extLst>
              <a:ext uri="{FF2B5EF4-FFF2-40B4-BE49-F238E27FC236}">
                <a16:creationId xmlns:a16="http://schemas.microsoft.com/office/drawing/2014/main" id="{F16EFB3E-3388-44D3-B427-93EF0CA03E57}"/>
              </a:ext>
            </a:extLst>
          </p:cNvPr>
          <p:cNvSpPr txBox="1"/>
          <p:nvPr/>
        </p:nvSpPr>
        <p:spPr>
          <a:xfrm>
            <a:off x="2486486" y="424841"/>
            <a:ext cx="7326604" cy="707886"/>
          </a:xfrm>
          <a:prstGeom prst="rect">
            <a:avLst/>
          </a:prstGeom>
          <a:noFill/>
        </p:spPr>
        <p:txBody>
          <a:bodyPr wrap="square" rtlCol="0">
            <a:spAutoFit/>
          </a:bodyPr>
          <a:lstStyle/>
          <a:p>
            <a:r>
              <a:rPr lang="en-US" sz="4000" dirty="0" err="1"/>
              <a:t>Stackoverflow</a:t>
            </a:r>
            <a:r>
              <a:rPr lang="en-US" sz="4000" dirty="0"/>
              <a:t> Text Editor Survey</a:t>
            </a:r>
          </a:p>
        </p:txBody>
      </p:sp>
      <p:sp>
        <p:nvSpPr>
          <p:cNvPr id="14" name="Rectangle: Rounded Corners 13">
            <a:extLst>
              <a:ext uri="{FF2B5EF4-FFF2-40B4-BE49-F238E27FC236}">
                <a16:creationId xmlns:a16="http://schemas.microsoft.com/office/drawing/2014/main" id="{5CA89C84-2587-48E8-ACA6-A01AF4C26144}"/>
              </a:ext>
            </a:extLst>
          </p:cNvPr>
          <p:cNvSpPr/>
          <p:nvPr/>
        </p:nvSpPr>
        <p:spPr>
          <a:xfrm>
            <a:off x="6411558" y="4156038"/>
            <a:ext cx="4286922" cy="485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9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888B011-B338-4D0E-AE50-B2B59916918A}"/>
              </a:ext>
            </a:extLst>
          </p:cNvPr>
          <p:cNvSpPr txBox="1"/>
          <p:nvPr/>
        </p:nvSpPr>
        <p:spPr>
          <a:xfrm>
            <a:off x="525098" y="4444663"/>
            <a:ext cx="3922776" cy="584775"/>
          </a:xfrm>
          <a:prstGeom prst="rect">
            <a:avLst/>
          </a:prstGeom>
          <a:noFill/>
        </p:spPr>
        <p:txBody>
          <a:bodyPr wrap="square" rtlCol="0">
            <a:spAutoFit/>
          </a:bodyPr>
          <a:lstStyle/>
          <a:p>
            <a:pPr algn="ctr"/>
            <a:r>
              <a:rPr lang="en-US" sz="3200" dirty="0"/>
              <a:t>Sysadmin / DevOps</a:t>
            </a:r>
          </a:p>
        </p:txBody>
      </p:sp>
      <p:sp>
        <p:nvSpPr>
          <p:cNvPr id="12" name="TextBox 11">
            <a:extLst>
              <a:ext uri="{FF2B5EF4-FFF2-40B4-BE49-F238E27FC236}">
                <a16:creationId xmlns:a16="http://schemas.microsoft.com/office/drawing/2014/main" id="{1D698D25-457E-4128-AA90-0290D2C981F8}"/>
              </a:ext>
            </a:extLst>
          </p:cNvPr>
          <p:cNvSpPr txBox="1"/>
          <p:nvPr/>
        </p:nvSpPr>
        <p:spPr>
          <a:xfrm>
            <a:off x="521333" y="3429000"/>
            <a:ext cx="3926541" cy="1015663"/>
          </a:xfrm>
          <a:prstGeom prst="rect">
            <a:avLst/>
          </a:prstGeom>
          <a:noFill/>
        </p:spPr>
        <p:txBody>
          <a:bodyPr wrap="square" rtlCol="0">
            <a:spAutoFit/>
          </a:bodyPr>
          <a:lstStyle/>
          <a:p>
            <a:pPr algn="ctr"/>
            <a:r>
              <a:rPr lang="en-US" sz="6000" dirty="0"/>
              <a:t>2018 – 1st</a:t>
            </a:r>
          </a:p>
        </p:txBody>
      </p:sp>
      <p:sp>
        <p:nvSpPr>
          <p:cNvPr id="13" name="TextBox 12">
            <a:extLst>
              <a:ext uri="{FF2B5EF4-FFF2-40B4-BE49-F238E27FC236}">
                <a16:creationId xmlns:a16="http://schemas.microsoft.com/office/drawing/2014/main" id="{F16EFB3E-3388-44D3-B427-93EF0CA03E57}"/>
              </a:ext>
            </a:extLst>
          </p:cNvPr>
          <p:cNvSpPr txBox="1"/>
          <p:nvPr/>
        </p:nvSpPr>
        <p:spPr>
          <a:xfrm>
            <a:off x="2486486" y="424841"/>
            <a:ext cx="7326604" cy="707886"/>
          </a:xfrm>
          <a:prstGeom prst="rect">
            <a:avLst/>
          </a:prstGeom>
          <a:noFill/>
        </p:spPr>
        <p:txBody>
          <a:bodyPr wrap="square" rtlCol="0">
            <a:spAutoFit/>
          </a:bodyPr>
          <a:lstStyle/>
          <a:p>
            <a:r>
              <a:rPr lang="en-US" sz="4000" dirty="0" err="1"/>
              <a:t>Stackoverflow</a:t>
            </a:r>
            <a:r>
              <a:rPr lang="en-US" sz="4000" dirty="0"/>
              <a:t> Text Editor Survey</a:t>
            </a:r>
          </a:p>
        </p:txBody>
      </p:sp>
      <p:pic>
        <p:nvPicPr>
          <p:cNvPr id="2" name="Picture 1">
            <a:extLst>
              <a:ext uri="{FF2B5EF4-FFF2-40B4-BE49-F238E27FC236}">
                <a16:creationId xmlns:a16="http://schemas.microsoft.com/office/drawing/2014/main" id="{A7AA05D7-0B94-4902-8C26-C0528263CE68}"/>
              </a:ext>
            </a:extLst>
          </p:cNvPr>
          <p:cNvPicPr>
            <a:picLocks noChangeAspect="1"/>
          </p:cNvPicPr>
          <p:nvPr/>
        </p:nvPicPr>
        <p:blipFill>
          <a:blip r:embed="rId2"/>
          <a:stretch>
            <a:fillRect/>
          </a:stretch>
        </p:blipFill>
        <p:spPr>
          <a:xfrm>
            <a:off x="4472885" y="1420009"/>
            <a:ext cx="7409078" cy="5013150"/>
          </a:xfrm>
          <a:prstGeom prst="rect">
            <a:avLst/>
          </a:prstGeom>
        </p:spPr>
      </p:pic>
      <p:sp>
        <p:nvSpPr>
          <p:cNvPr id="14" name="Rectangle: Rounded Corners 13">
            <a:extLst>
              <a:ext uri="{FF2B5EF4-FFF2-40B4-BE49-F238E27FC236}">
                <a16:creationId xmlns:a16="http://schemas.microsoft.com/office/drawing/2014/main" id="{396CC33A-EFD9-4809-B33E-095903AEFA50}"/>
              </a:ext>
            </a:extLst>
          </p:cNvPr>
          <p:cNvSpPr/>
          <p:nvPr/>
        </p:nvSpPr>
        <p:spPr>
          <a:xfrm>
            <a:off x="6535269" y="2639209"/>
            <a:ext cx="5346693" cy="485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964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1144</Words>
  <Application>Microsoft Office PowerPoint</Application>
  <PresentationFormat>Widescreen</PresentationFormat>
  <Paragraphs>83</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Overview</vt:lpstr>
      <vt:lpstr>Overview</vt:lpstr>
      <vt:lpstr>PowerPoint Presentation</vt:lpstr>
      <vt:lpstr>Modal Editor</vt:lpstr>
      <vt:lpstr>Features</vt:lpstr>
      <vt:lpstr>Basic Commands</vt:lpstr>
      <vt:lpstr>PowerPoint Presentation</vt:lpstr>
      <vt:lpstr>PowerPoint Presentation</vt:lpstr>
      <vt:lpstr>Text Editor for Life</vt:lpstr>
      <vt:lpstr>PowerPoint Presentation</vt:lpstr>
      <vt:lpstr>PowerPoint Presentation</vt:lpstr>
      <vt:lpstr>Vim Learning Curve Wall</vt:lpstr>
      <vt:lpstr>Demo How to exit Vim</vt:lpstr>
      <vt:lpstr>How to Exit Vim</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Odisi</dc:creator>
  <cp:lastModifiedBy>Francis Odisi</cp:lastModifiedBy>
  <cp:revision>26</cp:revision>
  <dcterms:created xsi:type="dcterms:W3CDTF">2018-06-25T01:34:13Z</dcterms:created>
  <dcterms:modified xsi:type="dcterms:W3CDTF">2018-06-25T14:56:19Z</dcterms:modified>
</cp:coreProperties>
</file>