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9186-AE89-466C-BA33-2A422657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DA302-CB48-4B35-821A-CEDD1824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FDDC-8BFE-4105-9128-BEEBE618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CCBC-B60F-429E-A1C2-4CDC9178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0AF5-329F-47A2-B853-CBFF73A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58D2-F25D-4B69-B21D-08ADD5A8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47E6-B4A1-46BB-8CD4-3F222193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D155-9A25-49BB-A645-673D93C6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9CD7-35D2-498F-A9E6-648213A5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1208-2754-472F-93B3-BDD4392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FF3C6-7D3A-4579-9746-E6A3DFE19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2C8C-5842-4C78-BEC7-E4FBD0F9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F9C5-D926-41CE-8B58-246FA606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D423-9E91-42AE-BDC9-FB2D226A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68DD-C26C-4339-A97F-70299563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BD85-B0BD-4740-B2EE-CA700B7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E3C-B40D-4D71-B92A-BE91C2A5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5FDC-00AC-490A-A94F-4D173637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C527-46BA-4AD4-B207-6974601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FC5D-B7E5-4732-A237-FD5E070B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EBEB-D090-4A1B-881C-20727217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A1809-956C-47A6-8076-D5BEC503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D45D-C393-4C94-AB6F-761A46B6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527A-081E-4B85-94F4-B6992536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AB67-7668-41F6-8828-877E731C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9F71-8A14-47B7-BA13-2F9382F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FE4B-29A5-4E7F-AE2D-42726BA5E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8F96-49FF-40F8-9603-B0614C3D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9DEF-AD32-496F-AD61-82C5A59F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B4DC8-F867-4D04-9A13-9C9B2A11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4A12-553F-4718-B4F2-9E1B72AD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18D-260B-472D-9189-611F7323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1A9B-612A-4BC1-9AC2-0B4C0CD8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080E-B7CE-479B-9FB8-A1F6EA85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40339-0304-4ADB-B37F-7F15C31B7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A56A9-5BB2-4A50-BC59-09079CC5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049C6-FD1D-4268-80D8-0FD86756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13880-78A7-4B67-A5BF-DDAC63C6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BB9C-5877-471A-9570-82CDDA9A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9BD5-06B0-4FD0-8C25-54F74B4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4E6C6-8539-46D2-9698-9D89E07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E4AD7-61B7-47A1-966E-60959964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048C7-4EFE-44CD-8866-4D258591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30B04-A153-4AA7-9411-E4050352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2BB2E-223D-4551-A13E-39C8F57D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27BFC-65E3-4338-85C6-706BF79E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1556-6F0C-42F7-97E9-157E5643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F2F1-9F6A-4230-A1C2-8297AE38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9726-0CF4-4DB4-A476-0200960B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23C6-9B9A-4DA0-993D-4B44A8F3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F96C-47E8-4594-92C1-9C83DAD2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49DA-2206-4ACF-BCFD-A381866B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C00F-E3DE-4F67-AAD4-8FB46569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6776B-C292-4398-9B06-FCEC69C7D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8A28-2568-4416-87B6-0C7F9F8C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FDA9-38BE-4922-BB26-C11BD87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F7CD-EF50-406D-AE4F-6CB199F1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FD7F-C6CE-41DA-9C25-5B67CD6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ABD31-8132-45C0-98B7-08797BC2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FA33-A772-482B-9AD6-903772B0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4245-4B61-488A-A4C7-41BDE8AB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049B-E801-40BF-A65E-24F16D469B7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85B3-652A-4865-A2CC-25A8609D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E75B-CADF-43FF-A9A3-CCBD11719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B3F8-D6AC-46A2-BFF6-5F79F572C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AAF3-FABB-4C9D-B85C-03CCAE647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18DC5-4B8C-4667-84A0-820B4D7B0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81A2-F06E-4772-8F03-0015F730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631A-5D81-4982-8FEE-8DFB2AC7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Odisi</dc:creator>
  <cp:lastModifiedBy>Francis Odisi</cp:lastModifiedBy>
  <cp:revision>2</cp:revision>
  <dcterms:created xsi:type="dcterms:W3CDTF">2018-06-25T01:34:13Z</dcterms:created>
  <dcterms:modified xsi:type="dcterms:W3CDTF">2018-06-25T01:50:46Z</dcterms:modified>
</cp:coreProperties>
</file>