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5" r:id="rId5"/>
    <p:sldId id="266" r:id="rId6"/>
    <p:sldId id="38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FC0FB-7639-47C5-BBA7-E4DB55049B0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C41EC-82D4-4489-9554-99D612A2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53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B5753948-688F-4D04-900A-C3CFAB79C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C61AD0-F577-4364-8750-1C111BE16F8F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05A9C1D-1028-4B3D-9640-282F13C522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21E461A-9699-46C4-A3F5-5B0D8E7C0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BA31260-97F4-41E2-86E1-0CC9BE31D3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4410544-4DCD-4E28-BB70-30170715B4D9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A732591-9B62-4DDB-A369-BAD8056810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D152D50-9174-436F-8E9D-56F974656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47891"/>
            <a:ext cx="811972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Lab #4:</a:t>
            </a:r>
          </a:p>
          <a:p>
            <a:r>
              <a:rPr lang="en-US" dirty="0"/>
              <a:t>	Make a static factory method that parses a </a:t>
            </a:r>
            <a:r>
              <a:rPr lang="en-US" dirty="0" err="1"/>
              <a:t>Fasta</a:t>
            </a:r>
            <a:r>
              <a:rPr lang="en-US" dirty="0"/>
              <a:t> file and returns a list </a:t>
            </a:r>
          </a:p>
          <a:p>
            <a:r>
              <a:rPr lang="en-US" dirty="0"/>
              <a:t>of </a:t>
            </a:r>
            <a:r>
              <a:rPr lang="en-US" dirty="0" err="1"/>
              <a:t>FastaSequence</a:t>
            </a:r>
            <a:r>
              <a:rPr lang="en-US" dirty="0"/>
              <a:t> objects</a:t>
            </a:r>
          </a:p>
          <a:p>
            <a:endParaRPr lang="en-US" dirty="0"/>
          </a:p>
          <a:p>
            <a:r>
              <a:rPr lang="en-US" dirty="0"/>
              <a:t>public static List&lt;</a:t>
            </a:r>
            <a:r>
              <a:rPr lang="en-US" dirty="0" err="1"/>
              <a:t>FastaSequence</a:t>
            </a:r>
            <a:r>
              <a:rPr lang="en-US" dirty="0"/>
              <a:t>&gt; </a:t>
            </a:r>
            <a:r>
              <a:rPr lang="en-US" dirty="0" err="1"/>
              <a:t>readFastaFile</a:t>
            </a:r>
            <a:r>
              <a:rPr lang="en-US" dirty="0"/>
              <a:t>(String </a:t>
            </a:r>
            <a:r>
              <a:rPr lang="en-US" dirty="0" err="1"/>
              <a:t>filepath</a:t>
            </a:r>
            <a:r>
              <a:rPr lang="en-US" dirty="0"/>
              <a:t>) throws Exception</a:t>
            </a:r>
          </a:p>
          <a:p>
            <a:r>
              <a:rPr lang="en-US" dirty="0"/>
              <a:t>{…}</a:t>
            </a:r>
          </a:p>
          <a:p>
            <a:endParaRPr lang="en-US" dirty="0"/>
          </a:p>
          <a:p>
            <a:r>
              <a:rPr lang="en-US" dirty="0"/>
              <a:t>Your </a:t>
            </a:r>
            <a:r>
              <a:rPr lang="en-US" dirty="0" err="1"/>
              <a:t>FastaSequence</a:t>
            </a:r>
            <a:r>
              <a:rPr lang="en-US" dirty="0"/>
              <a:t> class should have at least 3 methods:</a:t>
            </a:r>
          </a:p>
          <a:p>
            <a:endParaRPr lang="en-US" dirty="0"/>
          </a:p>
          <a:p>
            <a:r>
              <a:rPr lang="en-US" dirty="0"/>
              <a:t>	// returns the header of this sequence without the “&gt;”</a:t>
            </a:r>
          </a:p>
          <a:p>
            <a:r>
              <a:rPr lang="en-US" dirty="0"/>
              <a:t>	public String </a:t>
            </a:r>
            <a:r>
              <a:rPr lang="en-US" dirty="0" err="1"/>
              <a:t>getHeader</a:t>
            </a:r>
            <a:r>
              <a:rPr lang="en-US" dirty="0"/>
              <a:t>()</a:t>
            </a:r>
          </a:p>
          <a:p>
            <a:r>
              <a:rPr lang="en-US" dirty="0"/>
              <a:t>	{	… }</a:t>
            </a:r>
          </a:p>
          <a:p>
            <a:endParaRPr lang="en-US" dirty="0"/>
          </a:p>
          <a:p>
            <a:r>
              <a:rPr lang="en-US" dirty="0"/>
              <a:t>	// returns the </a:t>
            </a:r>
            <a:r>
              <a:rPr lang="en-US" dirty="0" err="1"/>
              <a:t>Dna</a:t>
            </a:r>
            <a:r>
              <a:rPr lang="en-US" dirty="0"/>
              <a:t> sequence of this </a:t>
            </a:r>
            <a:r>
              <a:rPr lang="en-US" dirty="0" err="1"/>
              <a:t>FastaSequence</a:t>
            </a:r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getSequence</a:t>
            </a:r>
            <a:r>
              <a:rPr lang="en-US" dirty="0"/>
              <a:t>() </a:t>
            </a:r>
          </a:p>
          <a:p>
            <a:r>
              <a:rPr lang="en-US" dirty="0"/>
              <a:t>	{  …}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// returns the number of G’s and C’s divided by the length of this sequence</a:t>
            </a:r>
          </a:p>
          <a:p>
            <a:r>
              <a:rPr lang="en-US" dirty="0"/>
              <a:t>	public float </a:t>
            </a:r>
            <a:r>
              <a:rPr lang="en-US" dirty="0" err="1"/>
              <a:t>getGCRatio</a:t>
            </a:r>
            <a:r>
              <a:rPr lang="en-US" dirty="0"/>
              <a:t>()</a:t>
            </a:r>
          </a:p>
          <a:p>
            <a:r>
              <a:rPr lang="en-US" dirty="0"/>
              <a:t>	{ … }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(SEE NEXT SLIDE!!!!)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304800"/>
            <a:ext cx="559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Lab #4 due 10/13 ; code and/or links to afodor@uncc.edu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371600"/>
            <a:ext cx="7696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throws Exception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List&lt;</a:t>
            </a:r>
            <a:r>
              <a:rPr lang="en-US" dirty="0" err="1"/>
              <a:t>FastaSequence</a:t>
            </a:r>
            <a:r>
              <a:rPr lang="en-US" dirty="0"/>
              <a:t>&gt; </a:t>
            </a:r>
            <a:r>
              <a:rPr lang="en-US" dirty="0" err="1"/>
              <a:t>fastaList</a:t>
            </a:r>
            <a:r>
              <a:rPr lang="en-US" dirty="0"/>
              <a:t> = </a:t>
            </a:r>
          </a:p>
          <a:p>
            <a:pPr lvl="1"/>
            <a:r>
              <a:rPr lang="en-US" dirty="0" err="1"/>
              <a:t>FastaSequence.</a:t>
            </a:r>
            <a:r>
              <a:rPr lang="en-US" i="1" dirty="0" err="1"/>
              <a:t>readFastaFile</a:t>
            </a:r>
            <a:r>
              <a:rPr lang="en-US" i="1" dirty="0"/>
              <a:t>("c:\\</a:t>
            </a:r>
            <a:r>
              <a:rPr lang="en-US" i="1" dirty="0" err="1"/>
              <a:t>pointsToSome</a:t>
            </a:r>
            <a:r>
              <a:rPr lang="en-US" i="1" dirty="0"/>
              <a:t>\\FastaFile.txt");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for( </a:t>
            </a:r>
            <a:r>
              <a:rPr lang="en-US" b="1" dirty="0" err="1"/>
              <a:t>FastaSequence</a:t>
            </a:r>
            <a:r>
              <a:rPr lang="en-US" b="1" dirty="0"/>
              <a:t> </a:t>
            </a:r>
            <a:r>
              <a:rPr lang="en-US" b="1" dirty="0" err="1"/>
              <a:t>fs</a:t>
            </a:r>
            <a:r>
              <a:rPr lang="en-US" b="1" dirty="0"/>
              <a:t> : </a:t>
            </a:r>
            <a:r>
              <a:rPr lang="en-US" b="1" dirty="0" err="1"/>
              <a:t>fastaList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fs.getHeader</a:t>
            </a:r>
            <a:r>
              <a:rPr lang="en-US" b="1" i="1" dirty="0"/>
              <a:t>());</a:t>
            </a:r>
          </a:p>
          <a:p>
            <a:pPr lvl="1"/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fs.getSequence</a:t>
            </a:r>
            <a:r>
              <a:rPr lang="en-US" b="1" i="1" dirty="0"/>
              <a:t>());</a:t>
            </a:r>
          </a:p>
          <a:p>
            <a:pPr lvl="1"/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fs.getGCRatio</a:t>
            </a:r>
            <a:r>
              <a:rPr lang="en-US" b="1" i="1" dirty="0"/>
              <a:t>());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04800"/>
            <a:ext cx="654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main() code should work on your </a:t>
            </a:r>
            <a:r>
              <a:rPr lang="en-US" dirty="0" err="1"/>
              <a:t>FastaSequence</a:t>
            </a:r>
            <a:r>
              <a:rPr lang="en-US" dirty="0"/>
              <a:t> class</a:t>
            </a:r>
          </a:p>
          <a:p>
            <a:r>
              <a:rPr lang="en-US" dirty="0"/>
              <a:t>(when, obviously, pointing to a real </a:t>
            </a:r>
            <a:r>
              <a:rPr lang="en-US" dirty="0" err="1"/>
              <a:t>fasta</a:t>
            </a:r>
            <a:r>
              <a:rPr lang="en-US" dirty="0"/>
              <a:t> file!)</a:t>
            </a:r>
          </a:p>
        </p:txBody>
      </p:sp>
      <p:sp>
        <p:nvSpPr>
          <p:cNvPr id="2" name="Rectangle 1"/>
          <p:cNvSpPr/>
          <p:nvPr/>
        </p:nvSpPr>
        <p:spPr>
          <a:xfrm>
            <a:off x="5546997" y="6488668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(SEE NEXT SLIDE!!!!)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28600" y="228600"/>
            <a:ext cx="89154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Next, to your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class add a static method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public static void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writeUnique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(File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File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outFile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throws Exception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b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writes each unique sequence to the output file with the # of times each sequence was 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Seen in the input file as the header (sorted with the sequence seen the fewest times the first)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 if the input was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&gt;Seq1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&gt;Seq2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&gt;Seq3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&gt;Seq4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&gt;Seq5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&gt;Seq6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0" y="2895600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4" name="TextBox 5"/>
          <p:cNvSpPr txBox="1">
            <a:spLocks noChangeArrowheads="1"/>
          </p:cNvSpPr>
          <p:nvPr/>
        </p:nvSpPr>
        <p:spPr bwMode="auto">
          <a:xfrm>
            <a:off x="3962400" y="2938463"/>
            <a:ext cx="21002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The output would be </a:t>
            </a:r>
          </a:p>
        </p:txBody>
      </p: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4114800" y="3352800"/>
            <a:ext cx="4683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&gt;1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&gt;2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&gt;3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6238656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Send you code (or links to your checked in code)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with subject Lab #4</a:t>
            </a:r>
          </a:p>
        </p:txBody>
      </p:sp>
    </p:spTree>
    <p:extLst>
      <p:ext uri="{BB962C8B-B14F-4D97-AF65-F5344CB8AC3E}">
        <p14:creationId xmlns:p14="http://schemas.microsoft.com/office/powerpoint/2010/main" val="288644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024">
            <a:extLst>
              <a:ext uri="{FF2B5EF4-FFF2-40B4-BE49-F238E27FC236}">
                <a16:creationId xmlns:a16="http://schemas.microsoft.com/office/drawing/2014/main" id="{53526746-3715-42C7-9D84-083FEE6D0D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143000"/>
          <a:ext cx="8229600" cy="444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itmap Image" r:id="rId4" imgW="10657143" imgH="5761905" progId="Paint.Picture">
                  <p:embed/>
                </p:oleObj>
              </mc:Choice>
              <mc:Fallback>
                <p:oleObj name="Bitmap Image" r:id="rId4" imgW="10657143" imgH="5761905" progId="Paint.Picture">
                  <p:embed/>
                  <p:pic>
                    <p:nvPicPr>
                      <p:cNvPr id="7170" name="Object 1024">
                        <a:extLst>
                          <a:ext uri="{FF2B5EF4-FFF2-40B4-BE49-F238E27FC236}">
                            <a16:creationId xmlns:a16="http://schemas.microsoft.com/office/drawing/2014/main" id="{53526746-3715-42C7-9D84-083FEE6D0D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8229600" cy="444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B9286A9-3178-48BA-8EB8-E43C7B2055AE}"/>
              </a:ext>
            </a:extLst>
          </p:cNvPr>
          <p:cNvSpPr txBox="1"/>
          <p:nvPr/>
        </p:nvSpPr>
        <p:spPr>
          <a:xfrm>
            <a:off x="762000" y="304800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HashMap class will be very useful for this assignment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1024">
            <a:extLst>
              <a:ext uri="{FF2B5EF4-FFF2-40B4-BE49-F238E27FC236}">
                <a16:creationId xmlns:a16="http://schemas.microsoft.com/office/drawing/2014/main" id="{28C84D38-B02D-40D0-B727-CD3C8609BD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143000"/>
          <a:ext cx="7620000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Bitmap Image" r:id="rId4" imgW="5477640" imgH="2638095" progId="Paint.Picture">
                  <p:embed/>
                </p:oleObj>
              </mc:Choice>
              <mc:Fallback>
                <p:oleObj name="Bitmap Image" r:id="rId4" imgW="5477640" imgH="2638095" progId="Paint.Picture">
                  <p:embed/>
                  <p:pic>
                    <p:nvPicPr>
                      <p:cNvPr id="9218" name="Object 1024">
                        <a:extLst>
                          <a:ext uri="{FF2B5EF4-FFF2-40B4-BE49-F238E27FC236}">
                            <a16:creationId xmlns:a16="http://schemas.microsoft.com/office/drawing/2014/main" id="{28C84D38-B02D-40D0-B727-CD3C8609BD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620000" cy="367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3">
            <a:extLst>
              <a:ext uri="{FF2B5EF4-FFF2-40B4-BE49-F238E27FC236}">
                <a16:creationId xmlns:a16="http://schemas.microsoft.com/office/drawing/2014/main" id="{D7B7556B-F19C-4466-857D-52B3F812C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"/>
            <a:ext cx="383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 map maps keys to values…</a:t>
            </a:r>
          </a:p>
        </p:txBody>
      </p:sp>
      <p:graphicFrame>
        <p:nvGraphicFramePr>
          <p:cNvPr id="9220" name="Object 1025">
            <a:extLst>
              <a:ext uri="{FF2B5EF4-FFF2-40B4-BE49-F238E27FC236}">
                <a16:creationId xmlns:a16="http://schemas.microsoft.com/office/drawing/2014/main" id="{DB34732D-4604-4096-92E3-BB66F54C6B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953000"/>
          <a:ext cx="11160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Bitmap Image" r:id="rId6" imgW="666667" imgH="819048" progId="Paint.Picture">
                  <p:embed/>
                </p:oleObj>
              </mc:Choice>
              <mc:Fallback>
                <p:oleObj name="Bitmap Image" r:id="rId6" imgW="666667" imgH="819048" progId="Paint.Picture">
                  <p:embed/>
                  <p:pic>
                    <p:nvPicPr>
                      <p:cNvPr id="9220" name="Object 1025">
                        <a:extLst>
                          <a:ext uri="{FF2B5EF4-FFF2-40B4-BE49-F238E27FC236}">
                            <a16:creationId xmlns:a16="http://schemas.microsoft.com/office/drawing/2014/main" id="{DB34732D-4604-4096-92E3-BB66F54C6B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953000"/>
                        <a:ext cx="111601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60AB78-BA3C-4B25-9C1E-78AA9A085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995362"/>
            <a:ext cx="6742643" cy="3957638"/>
          </a:xfrm>
          <a:prstGeom prst="rect">
            <a:avLst/>
          </a:prstGeom>
        </p:spPr>
      </p:pic>
      <p:sp>
        <p:nvSpPr>
          <p:cNvPr id="17410" name="TextBox 1">
            <a:extLst>
              <a:ext uri="{FF2B5EF4-FFF2-40B4-BE49-F238E27FC236}">
                <a16:creationId xmlns:a16="http://schemas.microsoft.com/office/drawing/2014/main" id="{3F8118C5-1BEC-47F0-8F9B-A85E41DD0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Maps are really great for counting things….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8E3450-FEEB-455B-81D4-A6879D2A97E0}"/>
              </a:ext>
            </a:extLst>
          </p:cNvPr>
          <p:cNvCxnSpPr/>
          <p:nvPr/>
        </p:nvCxnSpPr>
        <p:spPr>
          <a:xfrm flipH="1">
            <a:off x="3200400" y="3225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TextBox 12">
            <a:extLst>
              <a:ext uri="{FF2B5EF4-FFF2-40B4-BE49-F238E27FC236}">
                <a16:creationId xmlns:a16="http://schemas.microsoft.com/office/drawing/2014/main" id="{18440044-966E-4532-8BF3-E6FF9B573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363" y="2997200"/>
            <a:ext cx="3449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Maps only hold objects (not primitives)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So we have this awkward switch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62C01-101E-4649-990F-4BD40810D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11" y="5333999"/>
            <a:ext cx="4011946" cy="62813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ACC99B-B07A-48E6-95C5-748CFD18FA2C}"/>
              </a:ext>
            </a:extLst>
          </p:cNvPr>
          <p:cNvCxnSpPr/>
          <p:nvPr/>
        </p:nvCxnSpPr>
        <p:spPr>
          <a:xfrm flipH="1">
            <a:off x="4343400" y="5486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AD784E-675F-4091-B1CE-2BC9EE2E7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257800"/>
            <a:ext cx="2999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/>
              <a:t>HashMaps</a:t>
            </a:r>
            <a:r>
              <a:rPr lang="en-US" altLang="en-US" sz="1600" dirty="0"/>
              <a:t> are not ordered, so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order of the keys is arbitrary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73276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extra-credit: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class that allows a user to parse an arbitrarily large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sequence at a time but does not hold the sequences in memory.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class should have a function called something like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public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getNextSequence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returns the next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file or null if there 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more sequences…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3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474</Words>
  <Application>Microsoft Office PowerPoint</Application>
  <PresentationFormat>On-screen Show (4:3)</PresentationFormat>
  <Paragraphs>91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</cp:lastModifiedBy>
  <cp:revision>36</cp:revision>
  <dcterms:created xsi:type="dcterms:W3CDTF">2006-08-16T00:00:00Z</dcterms:created>
  <dcterms:modified xsi:type="dcterms:W3CDTF">2020-10-07T00:30:36Z</dcterms:modified>
</cp:coreProperties>
</file>