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E2F8-AE90-4AD7-8D49-DBA5ECF46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A8E03-0DFE-465F-9DBC-08E1CA55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99B6-719F-4825-9A65-A839AF62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7FB2-BAC9-4375-A84E-B001495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4C61-C6C8-4B4E-A029-3E25BE2C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AED0-1CA8-48B6-8B9F-3B944D66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60B47-D8EB-4826-B438-56B1DE0A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9332-E8DF-4765-B553-472EE259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C8E5-A786-4366-AAE7-52AE5F8C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A147-D522-46D0-90D3-10FDD86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F1E43-C834-4B5D-9374-AFD97182D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2335-26D2-4175-9E0E-BCE6F8DE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84C8-CA59-4415-A3E5-B40B72C7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112C-DBD9-4184-B220-504B9642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0241-BB57-4CCC-BC92-3D700FEA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8F87-253D-4EC2-9E42-AC02486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9438-6982-4CFB-BB2C-584FD0C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AF8A-E41A-4C51-87DC-F7289D34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45C2-A475-4CD6-BE07-2B5E1A2D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AFCD-00A6-4D33-B37A-F273DDA7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0E71-121A-4856-A1EB-F8B48541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ED593-4F73-466E-BB45-E22ABA3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FE50-5D46-42CE-95AC-5AF8906E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DBC6-28B3-48D3-8DEE-6B5F7B6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6E8A-6D16-472B-9CDB-91CB4EA7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3725-7D24-4894-AE45-1D104F5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8E6A-F19E-4EBF-B398-F27EDC721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A86A-E579-4AFA-8F9A-1F13FBE3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5304-7241-4FF1-A3BD-97CC2CD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F845-AE09-492D-B7A2-9ED3FAFE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28920-D8B0-4D1A-9A4C-CEF7A132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CA4-3B3F-4181-B72C-4E5E0EB1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2942-4351-4751-ADCD-1C94B6B2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DA41-CC8E-45D6-AFCE-33EC6DD13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53B29-4C06-4474-9E1D-200067F7C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A592F-FAA0-4156-86CB-125F75CE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9562E-3A2A-4F30-8D27-6A377B4C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6D0-7F08-4758-B59D-364975CE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4938C-5623-45FD-ABE2-4F88BC2C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E0A2-7C7D-487B-ABE7-A22621C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2C0B4-1665-4C7E-860D-030C81C8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837B5-E4A5-4419-9EA2-40B0DCE2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B9088-889F-4CA0-A5E0-A47D9425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C24C3-FE8C-410B-A5D4-4EFEAAB7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FF399-F64E-4622-B413-E7A0866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7E67-0EC9-4950-83C1-7A86038B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0D4C-94D1-44D3-BB6B-8B56263D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FFBA-9B33-407D-AD01-7E539975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C64C-47FA-4B24-8EF0-D04079C4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6232-061C-4015-9215-2703260C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B36E2-9905-4E09-9E66-1281755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06FA-776F-4E18-BA38-69C241B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531D-5878-4016-BFE4-ACA43985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05281-FDB6-4041-A38A-E999EB7EA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8B3F-4EF3-4869-892F-F9D083D3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13F7-9056-4E5B-B2C2-F31242B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D597-FA45-4CE1-9636-F8348190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91DF-1567-41B8-BC69-C75134D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73EF-DE58-4DDA-AB1E-6F54C7D7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DF7B0-B22F-48CD-9F68-06C29473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1096-D647-4F00-9B69-6C37284E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1134-4BBF-422C-8802-5C3137C96B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E3CC-C1AA-47BD-9101-0332F8145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93DF-F72C-4580-BB2B-71B58D9E5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05947-6325-4FC5-83DF-867EC1E85769}"/>
              </a:ext>
            </a:extLst>
          </p:cNvPr>
          <p:cNvSpPr txBox="1"/>
          <p:nvPr/>
        </p:nvSpPr>
        <p:spPr>
          <a:xfrm>
            <a:off x="200418" y="331940"/>
            <a:ext cx="1102096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 #8:  Extend Lab #7 to a true multi-threaded application; measure the speed-up (if any)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(That is, the slow calculation should be scaled up so that it is performed in parallel by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multiple-threads).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won’t necessarily be changes to the GUI as a result of making the background processes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multi-threaded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Last required assignment (due Monday, Dec. 2)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(I got called for Jury duty on Dec. 4, so Monday Dec. 2 will be our last formal class)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(We may have additional non-mandatory study sessions ahead of the final).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Measure the performance of your application with 1 thread, 2 threads and one thread for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CPU on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your computer..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Fodor, Anthony</cp:lastModifiedBy>
  <cp:revision>12</cp:revision>
  <dcterms:created xsi:type="dcterms:W3CDTF">2019-10-29T23:46:50Z</dcterms:created>
  <dcterms:modified xsi:type="dcterms:W3CDTF">2019-11-12T16:05:28Z</dcterms:modified>
</cp:coreProperties>
</file>