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31A1-3D5C-4ED7-BBD2-D3B42D27A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329E7-FD43-44A5-A812-7493DA5AA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C31D-FC95-4804-B31A-8BB44F00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2264-F0A4-440E-B7AD-CB99C363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A87DD-526A-45FC-AAD2-493A5124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7C32-EB1F-4905-87A8-219333BE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96CD3-7573-4788-8A0D-E2048A4E1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E201B-A80C-46B1-8603-4C563535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7893B-05E9-4EC5-BABD-173181AF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87582-4B91-41F8-B1DA-3731CBE7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8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EC99E-198F-479B-A841-EB4A80CE7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5EA45-3E86-461E-B4DC-F13611A49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A46-B5BC-49D8-88C2-BD3E132B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2151-967F-4C11-ADA1-C7B933DA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E7443-682E-4FDC-B2A5-5CA5DCCA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A13D-9B6F-49B7-9E32-2D770708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784C-D174-4306-AF0A-07F99837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3F1B8-1422-4C8B-93A1-BB031AF0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8114C-5AFD-457E-9433-470C769B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B9D7-8004-4331-963F-D48BDA3F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62CF-C0AE-4026-A39C-E9437508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032F4-C426-497B-A42F-451826547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5F231-1414-413D-BD8A-1F72D317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6A89B-0053-4225-AFD8-BB2349EF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D9BF-AF93-4F8A-835E-70EF7F0B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0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FB21-FEB6-497E-BEB1-43344E91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ABD31-3894-4AD0-BFF2-2255E3A41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BCB04-0BF3-4362-A6E9-9DFF4F1F3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75ACB-2F25-4C32-85A4-BA520D8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7AD4E-822D-4755-85DD-D644FE48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CC394-095E-4764-9414-A0C16B68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6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FE6C-9596-4F11-BDB7-5465EE64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6F121-C858-41F3-B4C4-D3D738AA7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7C481-D18B-4CC9-9B30-3CF9FA5E4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4FF34-6BCC-4EF9-B321-50D94107A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89F12-1D9B-4AE3-894A-1CD7B98F6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487D3-98CA-44EE-9657-7A15862A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F799E-E9D7-4C27-B280-1E788772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13A8A-A232-4B2D-8449-3866D7D5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4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5535-9830-48A9-B342-C0608BC9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529E2-F85F-4760-BA43-256CD8A0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B6BD6-6D94-4BCF-9190-5CF40441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7D1B6-7D5E-4909-BFF5-1D2A21CB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6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956EF-151C-4107-87B0-666EA180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4CEB4-8402-4631-B54E-5E19DE00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806C5-7E0A-4E08-909A-721AAEF4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E3FA-0BB7-4D1B-9176-E5C68BF1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3C9F8-23C7-406A-BFA9-3BFEAD852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4322F-CF18-4B28-A4D7-A887AB452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0756E-1161-426D-BF17-518FA5C6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7DBC7-5421-439B-98CA-7CADD90D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11147-6B32-455B-8528-5EEAA1C9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0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7147-D633-4F62-B68E-682E5DAF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66677-E84F-45C5-A8FE-670B5DD1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F14CC-A5E2-4217-91E5-B1B621E0E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13221-7AA4-4E6B-B8E6-92383688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5B08B-887D-4089-8929-1C0673B9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5B2A2-EDD8-4A97-9A57-F2080B4B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3D982-A458-409F-843D-2DD5B04F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D8103-0EAA-496C-BD43-7B84051CC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C3F57-87B3-4345-9396-D7C3E704C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400FF-F8B8-4C93-985B-4879076B472D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37365-078E-4B45-881C-0544384EE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E9D04-2029-4518-B977-D22AB8A1E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7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0CEEE3-5463-4DA3-BC3D-0F26579ED202}"/>
              </a:ext>
            </a:extLst>
          </p:cNvPr>
          <p:cNvSpPr/>
          <p:nvPr/>
        </p:nvSpPr>
        <p:spPr>
          <a:xfrm>
            <a:off x="1315453" y="91125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Lab #3:  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By the beginning of the next lab (Feb. </a:t>
            </a:r>
            <a:r>
              <a:rPr lang="en-US"/>
              <a:t>6), </a:t>
            </a:r>
            <a:r>
              <a:rPr lang="en-US" dirty="0"/>
              <a:t>send what you have to </a:t>
            </a:r>
            <a:r>
              <a:rPr lang="en-US" dirty="0">
                <a:hlinkClick r:id="rId2"/>
              </a:rPr>
              <a:t>afodor@uncc.edu</a:t>
            </a:r>
            <a:endParaRPr lang="en-US" dirty="0"/>
          </a:p>
          <a:p>
            <a:r>
              <a:rPr lang="en-US" dirty="0"/>
              <a:t>Send your code and the answers to questions..</a:t>
            </a:r>
          </a:p>
          <a:p>
            <a:endParaRPr lang="en-US" dirty="0"/>
          </a:p>
          <a:p>
            <a:r>
              <a:rPr lang="en-US" dirty="0"/>
              <a:t>Make sure the text “Lab #3” is in the subject line… </a:t>
            </a:r>
          </a:p>
        </p:txBody>
      </p:sp>
    </p:spTree>
    <p:extLst>
      <p:ext uri="{BB962C8B-B14F-4D97-AF65-F5344CB8AC3E}">
        <p14:creationId xmlns:p14="http://schemas.microsoft.com/office/powerpoint/2010/main" val="319182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11273-C8B4-485B-91EE-859B79D6106A}"/>
              </a:ext>
            </a:extLst>
          </p:cNvPr>
          <p:cNvSpPr txBox="1"/>
          <p:nvPr/>
        </p:nvSpPr>
        <p:spPr>
          <a:xfrm>
            <a:off x="240637" y="-32081"/>
            <a:ext cx="11722120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are consulting for a hospital.  They have a diagnostic test for a disease with a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known background prevalence of 0.1%.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test has the following properties: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p(positive result | person has disease) = 0.91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p(negative result| person does not have disease) = 0.84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cost of running the test one time is $1.  The test can be repeated for each patient and the results of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are independent of one another allowing for Bayesian updates.  The test always yields a positive or negative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requirement of the hospital is that the test is repeated for each patient until a Bayesian posterior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at least 0.9999 is reached for &gt;=95% of patients.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Both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simulations for a patient with the disease.  About how many times on average must the test be repeated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achieve the hospital’s requirements?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 Repeat the simulations for a patient without the disease.  About how many times on average must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be repeated to achieve the hospital’s requirements?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(3) The hospital plans to run the test on one million patients per year.  At a cost of $1 per test, about how much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the hospital budget to run these tests?  (That is to say, for a million patients, how many tests can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hospital anticipate running?)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your work/code/justification for all answers…  	    (see next slide for next question)</a:t>
            </a:r>
          </a:p>
        </p:txBody>
      </p:sp>
    </p:spTree>
    <p:extLst>
      <p:ext uri="{BB962C8B-B14F-4D97-AF65-F5344CB8AC3E}">
        <p14:creationId xmlns:p14="http://schemas.microsoft.com/office/powerpoint/2010/main" val="137203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8F8D9F-2873-454B-ABEA-EAF0401AC428}"/>
              </a:ext>
            </a:extLst>
          </p:cNvPr>
          <p:cNvSpPr/>
          <p:nvPr/>
        </p:nvSpPr>
        <p:spPr>
          <a:xfrm>
            <a:off x="385010" y="390436"/>
            <a:ext cx="98979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Another manufacturer approaches the hospital with an improved, but more expensive, test with the following properties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p(positive result | person has disease) = 0.96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p(negative result| person does not have disease) = 0.95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 With this test, how many times on average must the test be repeated to achieve the hospital’s requirements for patients with and without the disease?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 Considering only the cost of the test, and assuming the hospital will screen one million   patients with a background prevalence of 0.1%, at about what price point for running the test one time will the hospital save money by switching to the new test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?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77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382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Anthony</cp:lastModifiedBy>
  <cp:revision>32</cp:revision>
  <dcterms:created xsi:type="dcterms:W3CDTF">2020-01-28T08:04:22Z</dcterms:created>
  <dcterms:modified xsi:type="dcterms:W3CDTF">2020-01-28T08:33:32Z</dcterms:modified>
</cp:coreProperties>
</file>