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1297-2B8C-4694-89BD-AA313D4EA54B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421A0-E00D-4353-A486-D4EA6719F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14271"/>
            <a:ext cx="876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13),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#4” is in the subject line…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#4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685800" y="609600"/>
            <a:ext cx="784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24-25 of lecture #4.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2 3 2 6 3 5 6 2 6 6 2 6 6 2 3 6 6 6 5 6 6 5 6 6 6 6 6 4 6 3 3 3 6 6 5 6 6</a:t>
            </a:r>
          </a:p>
          <a:p>
            <a:endParaRPr lang="en-US" dirty="0"/>
          </a:p>
          <a:p>
            <a:r>
              <a:rPr lang="en-US" dirty="0"/>
              <a:t>Make a graph of the posterior probability that you have picked up a loaded die as a function of the number of times you have rolled the die.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  You can represent the rolls as</a:t>
            </a:r>
          </a:p>
          <a:p>
            <a:r>
              <a:rPr lang="en-US" dirty="0"/>
              <a:t>data&lt;-c(2,3,2,6,3,5,6,2,6,6,2,6,6,2,3,6,6,6,5,6,6,5,6,6,6,6,6,4,6,3,3,3,6,6,5,6,6)</a:t>
            </a:r>
          </a:p>
          <a:p>
            <a:endParaRPr lang="en-US" dirty="0"/>
          </a:p>
          <a:p>
            <a:r>
              <a:rPr lang="en-US" dirty="0"/>
              <a:t>(2) How many times on average would you need to roll a loaded die to be 99.99% </a:t>
            </a:r>
          </a:p>
          <a:p>
            <a:r>
              <a:rPr lang="en-US" dirty="0"/>
              <a:t>sure that it was loaded at least 95% of the time?  (Show your work)</a:t>
            </a:r>
          </a:p>
          <a:p>
            <a:endParaRPr lang="en-US" dirty="0"/>
          </a:p>
          <a:p>
            <a:r>
              <a:rPr lang="en-US" dirty="0"/>
              <a:t>See next slide for next problem…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8280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/>
              <a:t>(3) Consider two priors for our belief about p(heads) for a coin:</a:t>
            </a:r>
          </a:p>
          <a:p>
            <a:pPr marL="342900" indent="-342900"/>
            <a:endParaRPr lang="en-US" dirty="0"/>
          </a:p>
          <a:p>
            <a:pPr marL="800100" lvl="1" indent="-342900"/>
            <a:r>
              <a:rPr lang="en-US" dirty="0"/>
              <a:t>A uniform prior ( for example </a:t>
            </a:r>
            <a:r>
              <a:rPr lang="en-US" dirty="0" err="1"/>
              <a:t>dbeta</a:t>
            </a:r>
            <a:r>
              <a:rPr lang="en-US" dirty="0"/>
              <a:t>(1,1)).</a:t>
            </a:r>
          </a:p>
          <a:p>
            <a:pPr marL="800100" lvl="1" indent="-342900"/>
            <a:r>
              <a:rPr lang="en-US" dirty="0"/>
              <a:t>A prior of 5 heads and tails ( </a:t>
            </a:r>
            <a:r>
              <a:rPr lang="en-US" dirty="0" err="1"/>
              <a:t>dbeta</a:t>
            </a:r>
            <a:r>
              <a:rPr lang="en-US" dirty="0"/>
              <a:t>(6,6)).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(3A) superimpose visualizations of these two priors (using different colors for each prior) ranging from 0 to 1.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(3B) Make posterior graphs for two experiments with new data:</a:t>
            </a:r>
          </a:p>
          <a:p>
            <a:pPr marL="800100" lvl="1" indent="-342900"/>
            <a:r>
              <a:rPr lang="en-US" dirty="0"/>
              <a:t>	One with 1 heads and 1 tail as additional observations.</a:t>
            </a:r>
          </a:p>
          <a:p>
            <a:pPr marL="800100" lvl="1" indent="-342900"/>
            <a:r>
              <a:rPr lang="en-US" dirty="0"/>
              <a:t>	One with 400 heads and 400 tails as additional observations.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So you should end up with 4 posterior plots: (2 datasets * 2 priors).</a:t>
            </a:r>
          </a:p>
          <a:p>
            <a:pPr marL="800100" lvl="1" indent="-342900"/>
            <a:r>
              <a:rPr lang="en-US" dirty="0"/>
              <a:t>	Plot the two distributions involving the 2 new coin flips on one graph and the </a:t>
            </a:r>
          </a:p>
          <a:p>
            <a:pPr marL="800100" lvl="1" indent="-342900"/>
            <a:r>
              <a:rPr lang="en-US" dirty="0"/>
              <a:t>	two  distributions involving the 800 new coin flips on a separate graph.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Why are the two posterior plots involving the 800 coin flips so similar?</a:t>
            </a:r>
          </a:p>
          <a:p>
            <a:pPr marL="800100" lvl="1" indent="-342900"/>
            <a:r>
              <a:rPr lang="en-US" dirty="0"/>
              <a:t>	Why are the two posterior plots involving the 2 coin flips so different?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	In your e-mail include the plots, R code and the answers to the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248</Words>
  <Application>Microsoft Office PowerPoint</Application>
  <PresentationFormat>On-screen Show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63</cp:revision>
  <dcterms:created xsi:type="dcterms:W3CDTF">2006-08-16T00:00:00Z</dcterms:created>
  <dcterms:modified xsi:type="dcterms:W3CDTF">2020-02-05T17:51:30Z</dcterms:modified>
</cp:coreProperties>
</file>