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TextBox 7"/>
          <p:cNvSpPr txBox="1">
            <a:spLocks noChangeArrowheads="1"/>
          </p:cNvSpPr>
          <p:nvPr/>
        </p:nvSpPr>
        <p:spPr bwMode="auto">
          <a:xfrm>
            <a:off x="-76200" y="0"/>
            <a:ext cx="9281708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Lab #6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In Java, make a GUI version of your amino acid quiz (Lab #2).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 Your GUI should have: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a place for user’s to type in the answer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a place that shows how many right/wrong and the time left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“start quiz” and “cancel” buttons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The time left should count down (in real-time)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The quiz should end when the time left is 0 seconds.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		 The quiz should not terminate on a wrong answer</a:t>
            </a:r>
          </a:p>
          <a:p>
            <a:pPr eaLnBrk="1" hangingPunct="1"/>
            <a:r>
              <a:rPr lang="en-US" altLang="en-US" dirty="0"/>
              <a:t>		(unlike assignment #2) but keep track of # right and wrong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 For extra-credit: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Repeat the GUI but in the chrome browser using </a:t>
            </a:r>
            <a:r>
              <a:rPr lang="en-US" altLang="en-US" dirty="0" err="1"/>
              <a:t>javascript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5934670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Lab is due </a:t>
            </a:r>
            <a:r>
              <a:rPr lang="en-US"/>
              <a:t>on Oct. </a:t>
            </a:r>
            <a:r>
              <a:rPr lang="en-US" dirty="0"/>
              <a:t>30</a:t>
            </a:r>
            <a:r>
              <a:rPr lang="en-US" baseline="30000" dirty="0"/>
              <a:t>th</a:t>
            </a:r>
            <a:r>
              <a:rPr lang="en-US" dirty="0"/>
              <a:t> before lab session.</a:t>
            </a:r>
          </a:p>
          <a:p>
            <a:r>
              <a:rPr lang="en-US" dirty="0"/>
              <a:t>Send you code (or links to your checked in code)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with subject Lab #6</a:t>
            </a:r>
          </a:p>
        </p:txBody>
      </p:sp>
    </p:spTree>
    <p:extLst>
      <p:ext uri="{BB962C8B-B14F-4D97-AF65-F5344CB8AC3E}">
        <p14:creationId xmlns:p14="http://schemas.microsoft.com/office/powerpoint/2010/main" val="81382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37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Fodor, Anthony</cp:lastModifiedBy>
  <cp:revision>37</cp:revision>
  <dcterms:created xsi:type="dcterms:W3CDTF">2006-08-16T00:00:00Z</dcterms:created>
  <dcterms:modified xsi:type="dcterms:W3CDTF">2019-10-23T01:46:27Z</dcterms:modified>
</cp:coreProperties>
</file>