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540C-C10E-4556-BB3F-3CA5FEAD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FDC5-66CA-4EC9-9C49-CD67C609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223A-28D6-4924-8AF1-1260969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5ED9-9A48-48E6-A4A2-ACBD2445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7CF0-33C3-444F-898F-3723FC8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A7C-043C-4BA0-A3C9-58FA050C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0310D-05D1-4CC6-9C92-D9256CBA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DC0-82C1-491C-AB10-2F92F347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E53B-0CB7-4DFA-A496-0691DC6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720D-456C-419D-983D-611F8B8E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B56FD-770A-49AA-A4F9-D590D789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4157-79C3-4459-B68B-BA770352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E9A4-EE17-4F07-8DC0-BBC7051A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FDF1-359F-49FC-9C08-EAB4AC37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25E1-2217-4BFC-B8C0-A56571C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C72-F54F-4B84-B501-BC0953B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BC7F-67B8-4044-B4DA-554EA29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E794-CD5D-40D8-97BE-EE284CFA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8207-1070-4451-8772-09D5DE15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49BF-4FAD-499E-9374-AC193ED5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89AC-A058-4D18-B9AA-787CCBBE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5140-F941-4850-AD63-B1EF965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5A19-2BC9-4E2E-9018-151773A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E10D-C47B-4901-9A53-0621625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B709-9D3D-42AA-BA62-98340DF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622-AA8B-4D9A-9C01-FBFC7D0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027E-B5B6-4BCF-9441-E0BC1078C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700A-02D0-41F8-A2F2-23D01087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1297-14A2-47D8-8599-ACE51B7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C9D-64F0-4DA6-8952-5701F77E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D36-ABBE-4D44-83B6-D66C2A9E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93C-2BFC-44A0-8036-B2046FC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88D6-C97D-4F4E-8254-06A7FDD5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997C-F06D-4E2B-8C42-D5907DA8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1DB2-AFB3-4648-B0F3-95C8027B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E7338-A594-49E4-AF3D-27433272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9BAE2-CCB3-472D-8050-81C9B79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4597-E39B-49A3-84BE-C3E2762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10E2-7C58-40BA-985D-9FB27B8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4E21-2C28-4350-93C2-3410A36F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D336-97FD-4A97-9505-91DBCF7D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47ADD-709C-4945-8D11-B15C6EC1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DB90-BB2F-4CE7-871D-D1F1A95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0F715-2DAB-4C4E-B695-ADE0479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E1EB5-D052-4498-B62E-4E32C03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970C-96A7-4455-B4FD-7CA59FFD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A10B-9189-46F5-B930-4744A854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FDC9-9AD9-4D4F-BE8C-EE875348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A6D8-3041-4DE9-843C-4253C0BE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ABED-B1BC-46DD-B35B-6620C7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D286-8EC3-4C3E-A886-DA6D26D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3CB1-BEC5-4A78-B1E5-E539FD6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45D-3791-4103-A6BF-E0687440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0529-4BFF-4057-BF2C-C922C6008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422B-D939-475E-98BE-79B4943B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26AE6-01CE-47F2-89B3-C4443BC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BA56-10E9-48D9-A378-6039FEE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CD49-1B13-4582-A510-95D9885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9E4-10BE-4CE4-98A6-0C1E63AB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9337B-6104-4E85-B6EE-47D42DCD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9420-E4D4-4264-A4AE-F67055DC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FCAD-3FE5-4A02-BD1C-FEC0DE01D66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1C8F-4D00-44AA-9B49-1DA0FB68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909D-7D89-4652-AA4B-F8B6A798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876FC-7FC6-48F3-AD9F-AA6605CDC413}"/>
              </a:ext>
            </a:extLst>
          </p:cNvPr>
          <p:cNvSpPr txBox="1"/>
          <p:nvPr/>
        </p:nvSpPr>
        <p:spPr>
          <a:xfrm>
            <a:off x="1376040" y="488272"/>
            <a:ext cx="1027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know a sequence will only have A,C,G and T, Strings are memory inefficient…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write String s = “ACGT”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(before Java 9 ) represents this as 4 characters (so 16 bits * 4 = 64 bits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Java 9 this gets represented as 4 bytes (so 8 bits * 4 = 32)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5A5B-51A3-47D8-AA8B-240038D5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53" y="2504964"/>
            <a:ext cx="4928910" cy="1857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2A2F9-E3D0-4D85-84E2-0237BE0DD3B1}"/>
              </a:ext>
            </a:extLst>
          </p:cNvPr>
          <p:cNvSpPr/>
          <p:nvPr/>
        </p:nvSpPr>
        <p:spPr>
          <a:xfrm>
            <a:off x="2521997" y="4362920"/>
            <a:ext cx="491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https://www.baeldung.com/java-9-compact-string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DE141-AE5E-4FF8-BC5A-C77F4F424900}"/>
              </a:ext>
            </a:extLst>
          </p:cNvPr>
          <p:cNvSpPr txBox="1"/>
          <p:nvPr/>
        </p:nvSpPr>
        <p:spPr>
          <a:xfrm>
            <a:off x="639195" y="513129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could represent this in 8 bits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make a code..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2C377-911B-4BC1-9F55-BF5442130613}"/>
              </a:ext>
            </a:extLst>
          </p:cNvPr>
          <p:cNvCxnSpPr/>
          <p:nvPr/>
        </p:nvCxnSpPr>
        <p:spPr>
          <a:xfrm>
            <a:off x="4669654" y="5086905"/>
            <a:ext cx="0" cy="10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8C5869-FBBA-449C-988C-A87EB85CBFF2}"/>
              </a:ext>
            </a:extLst>
          </p:cNvPr>
          <p:cNvSpPr txBox="1"/>
          <p:nvPr/>
        </p:nvSpPr>
        <p:spPr>
          <a:xfrm>
            <a:off x="5024762" y="4971495"/>
            <a:ext cx="253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A = 00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C = 01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G = 10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T =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C285D-8375-4976-AC6B-7511488BC39C}"/>
              </a:ext>
            </a:extLst>
          </p:cNvPr>
          <p:cNvSpPr txBox="1"/>
          <p:nvPr/>
        </p:nvSpPr>
        <p:spPr>
          <a:xfrm>
            <a:off x="6560598" y="5220069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“ACGT” becomes “00011011”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B1B0-F1B0-4585-92F6-D3B93C4E8FCE}"/>
              </a:ext>
            </a:extLst>
          </p:cNvPr>
          <p:cNvSpPr txBox="1"/>
          <p:nvPr/>
        </p:nvSpPr>
        <p:spPr>
          <a:xfrm>
            <a:off x="1615736" y="6143346"/>
            <a:ext cx="586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store this in a byte or in half of a character.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could use a single “char” to represent an 8-mer…</a:t>
            </a:r>
          </a:p>
        </p:txBody>
      </p:sp>
    </p:spTree>
    <p:extLst>
      <p:ext uri="{BB962C8B-B14F-4D97-AF65-F5344CB8AC3E}">
        <p14:creationId xmlns:p14="http://schemas.microsoft.com/office/powerpoint/2010/main" val="170236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DFD897-AA8E-4751-AC72-6D1FC4EC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7" y="3847795"/>
            <a:ext cx="6119494" cy="2206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84175-DA51-4F4E-82A8-0D207B7C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97" y="3614401"/>
            <a:ext cx="4474115" cy="2394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ECDC1-D031-4F27-92B0-5F4E10DB9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22248"/>
            <a:ext cx="5715000" cy="2124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8CF97-54DD-4845-BAB9-71FBF65DDD61}"/>
              </a:ext>
            </a:extLst>
          </p:cNvPr>
          <p:cNvCxnSpPr/>
          <p:nvPr/>
        </p:nvCxnSpPr>
        <p:spPr>
          <a:xfrm>
            <a:off x="5956920" y="279646"/>
            <a:ext cx="0" cy="657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6268FF5-9125-4877-B305-6FA9FDCAD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36" y="924468"/>
            <a:ext cx="5571987" cy="2404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9158C7-E613-4A22-B6F4-FBDAE84DE8FC}"/>
              </a:ext>
            </a:extLst>
          </p:cNvPr>
          <p:cNvSpPr txBox="1"/>
          <p:nvPr/>
        </p:nvSpPr>
        <p:spPr>
          <a:xfrm>
            <a:off x="150920" y="6439009"/>
            <a:ext cx="119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parameters of our load test changes the benefit; here we get ~4 fold increase in the # of sequences we can hold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9D0E9-6C34-48EA-BFA3-716649AF351E}"/>
              </a:ext>
            </a:extLst>
          </p:cNvPr>
          <p:cNvCxnSpPr/>
          <p:nvPr/>
        </p:nvCxnSpPr>
        <p:spPr>
          <a:xfrm flipH="1">
            <a:off x="3195961" y="1784412"/>
            <a:ext cx="195309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802F54-BC23-4357-8560-064D0113A4D2}"/>
              </a:ext>
            </a:extLst>
          </p:cNvPr>
          <p:cNvCxnSpPr/>
          <p:nvPr/>
        </p:nvCxnSpPr>
        <p:spPr>
          <a:xfrm flipH="1">
            <a:off x="10406109" y="1481880"/>
            <a:ext cx="195309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FF6F0-46AE-45EE-AEA1-FA4298BDAE17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AFA85-36FC-4844-A8AA-C26B4E2A3E96}"/>
              </a:ext>
            </a:extLst>
          </p:cNvPr>
          <p:cNvSpPr txBox="1"/>
          <p:nvPr/>
        </p:nvSpPr>
        <p:spPr>
          <a:xfrm>
            <a:off x="736847" y="-71020"/>
            <a:ext cx="9657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the “char” type to hold our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16 bits in a Character, so each single character can hold 8 nucleotides of {A,C,G or T}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FCD67-86E1-4E86-B139-9A789006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713727"/>
            <a:ext cx="546735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C0132-1FAA-461F-B861-A9D53866FE32}"/>
              </a:ext>
            </a:extLst>
          </p:cNvPr>
          <p:cNvSpPr txBox="1"/>
          <p:nvPr/>
        </p:nvSpPr>
        <p:spPr>
          <a:xfrm>
            <a:off x="6047083" y="1087824"/>
            <a:ext cx="5297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65,536 (=2^16) possible characters.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assign an 8-mer to each of these possible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91FF1-156E-447F-969B-F7C08065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9" y="2504427"/>
            <a:ext cx="5838825" cy="370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9042F-C5B4-48AF-9D17-484286BA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97" y="3111850"/>
            <a:ext cx="4552950" cy="8953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11DF8D-ECCA-47AC-BD01-A50CE1AC1EA0}"/>
              </a:ext>
            </a:extLst>
          </p:cNvPr>
          <p:cNvCxnSpPr/>
          <p:nvPr/>
        </p:nvCxnSpPr>
        <p:spPr>
          <a:xfrm>
            <a:off x="5877017" y="573518"/>
            <a:ext cx="0" cy="563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6EA2C7-70D3-41A4-AF3D-9487256F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113" y="3386003"/>
            <a:ext cx="1402034" cy="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92FD4-2812-45CB-95F5-96A97D48FA96}"/>
              </a:ext>
            </a:extLst>
          </p:cNvPr>
          <p:cNvSpPr txBox="1"/>
          <p:nvPr/>
        </p:nvSpPr>
        <p:spPr>
          <a:xfrm>
            <a:off x="1207363" y="461638"/>
            <a:ext cx="909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define a static constructor to store the 8-mer map (and a reverse map for decoding)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19A5-9153-4F73-A65A-1C2DCD01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85" y="1283331"/>
            <a:ext cx="8505825" cy="3381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A141EF-A5FF-4ECA-8EF6-BC0713DF4929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30603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C5252-6EE9-4347-A69F-7160137A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4" y="877640"/>
            <a:ext cx="5653186" cy="3792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D5D28-F845-42C9-AC26-8B04BD376FE3}"/>
              </a:ext>
            </a:extLst>
          </p:cNvPr>
          <p:cNvSpPr txBox="1"/>
          <p:nvPr/>
        </p:nvSpPr>
        <p:spPr>
          <a:xfrm>
            <a:off x="1695635" y="328474"/>
            <a:ext cx="658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encode an ACGT string by breaking it into 8-mers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if the String length is not divisible by 8, we pad it with “A”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EDC1B-DBB1-4398-9291-1F5B9D64484F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8876C-4BDB-4603-B62E-0833F2C404EB}"/>
              </a:ext>
            </a:extLst>
          </p:cNvPr>
          <p:cNvCxnSpPr/>
          <p:nvPr/>
        </p:nvCxnSpPr>
        <p:spPr>
          <a:xfrm>
            <a:off x="5495278" y="1154097"/>
            <a:ext cx="0" cy="422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003236-D542-4841-9B19-2766EDE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71" y="1309271"/>
            <a:ext cx="6257925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1573E-36DD-44C9-9BC4-14DE3859E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092" y="2024737"/>
            <a:ext cx="1266825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64AEA-AD70-41E4-B3A1-3F9F0F455833}"/>
              </a:ext>
            </a:extLst>
          </p:cNvPr>
          <p:cNvSpPr txBox="1"/>
          <p:nvPr/>
        </p:nvSpPr>
        <p:spPr>
          <a:xfrm>
            <a:off x="5637319" y="2974019"/>
            <a:ext cx="627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up to a factor of 8 data compression (which will be a factor of 4 in memory since we are forcing Java to use 16 bit chars for the String ) </a:t>
            </a:r>
          </a:p>
        </p:txBody>
      </p:sp>
    </p:spTree>
    <p:extLst>
      <p:ext uri="{BB962C8B-B14F-4D97-AF65-F5344CB8AC3E}">
        <p14:creationId xmlns:p14="http://schemas.microsoft.com/office/powerpoint/2010/main" val="17564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33306-B2B8-4D51-AF95-57C0C986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4" y="1009650"/>
            <a:ext cx="4972050" cy="483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DC7CB-1AC4-4324-9A6D-B9CE5F750CE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9CCFD-5857-4E37-8BAA-3E1F97A83029}"/>
              </a:ext>
            </a:extLst>
          </p:cNvPr>
          <p:cNvSpPr txBox="1"/>
          <p:nvPr/>
        </p:nvSpPr>
        <p:spPr>
          <a:xfrm>
            <a:off x="1260629" y="248574"/>
            <a:ext cx="899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Decoding is straight-forward ( but the user has to know the length of the original string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we don’t include an “end” character in our simple 2 bit code)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4CFDB-699F-4916-8400-8888CFE9850B}"/>
              </a:ext>
            </a:extLst>
          </p:cNvPr>
          <p:cNvCxnSpPr/>
          <p:nvPr/>
        </p:nvCxnSpPr>
        <p:spPr>
          <a:xfrm>
            <a:off x="5637320" y="894905"/>
            <a:ext cx="0" cy="571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7C2325B-E1AF-44E8-8020-8B20A4FD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20" y="1009650"/>
            <a:ext cx="6838950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2FC26-DB82-4030-8034-DE5D887C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57" y="2833668"/>
            <a:ext cx="1304925" cy="581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AEA4E-6949-4DCD-A3BC-5E043231D5B9}"/>
              </a:ext>
            </a:extLst>
          </p:cNvPr>
          <p:cNvCxnSpPr/>
          <p:nvPr/>
        </p:nvCxnSpPr>
        <p:spPr>
          <a:xfrm flipH="1" flipV="1">
            <a:off x="3915052" y="3888419"/>
            <a:ext cx="443884" cy="6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13542-735F-4779-9B44-32C431996DAB}"/>
              </a:ext>
            </a:extLst>
          </p:cNvPr>
          <p:cNvSpPr txBox="1"/>
          <p:nvPr/>
        </p:nvSpPr>
        <p:spPr>
          <a:xfrm>
            <a:off x="3497805" y="4545366"/>
            <a:ext cx="259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ignore the padded “A”’s 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last 8-mer</a:t>
            </a:r>
          </a:p>
        </p:txBody>
      </p:sp>
    </p:spTree>
    <p:extLst>
      <p:ext uri="{BB962C8B-B14F-4D97-AF65-F5344CB8AC3E}">
        <p14:creationId xmlns:p14="http://schemas.microsoft.com/office/powerpoint/2010/main" val="27996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78A54-29A0-4BA7-8333-A54F6E7C57E0}"/>
              </a:ext>
            </a:extLst>
          </p:cNvPr>
          <p:cNvSpPr txBox="1"/>
          <p:nvPr/>
        </p:nvSpPr>
        <p:spPr>
          <a:xfrm>
            <a:off x="967666" y="4083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more thorough test case…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34E77-AAA3-4053-A1AD-151C4608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2" y="990877"/>
            <a:ext cx="839152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ED4B0-4005-46A1-B721-9343FED9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460" y="2302183"/>
            <a:ext cx="2809875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7BD6F-7A79-4BA5-969C-29AC5846381E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2158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B5996-37D9-4FA9-8578-20176CAB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11" y="619908"/>
            <a:ext cx="4839806" cy="59663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49DCAA-A024-43E1-9A20-094FF82B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8" y="664083"/>
            <a:ext cx="6561146" cy="5425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96C68-6682-431E-A4CC-DAABBC65E3D1}"/>
              </a:ext>
            </a:extLst>
          </p:cNvPr>
          <p:cNvSpPr txBox="1"/>
          <p:nvPr/>
        </p:nvSpPr>
        <p:spPr>
          <a:xfrm>
            <a:off x="1269506" y="17752"/>
            <a:ext cx="920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 class that will manage the length of the original sequence for the user…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.equals and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 the state of the encoded sequence;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decodes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B3088-E27A-4450-9734-31D8626F8C47}"/>
              </a:ext>
            </a:extLst>
          </p:cNvPr>
          <p:cNvCxnSpPr/>
          <p:nvPr/>
        </p:nvCxnSpPr>
        <p:spPr>
          <a:xfrm>
            <a:off x="6303146" y="852256"/>
            <a:ext cx="0" cy="580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33C90B-7270-49DD-8851-373E3060CF97}"/>
              </a:ext>
            </a:extLst>
          </p:cNvPr>
          <p:cNvSpPr/>
          <p:nvPr/>
        </p:nvSpPr>
        <p:spPr>
          <a:xfrm>
            <a:off x="702819" y="6463778"/>
            <a:ext cx="1120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https://github.com/afodor/metagenomicsTools/blob/master/src/compress/EncodedSequence.java</a:t>
            </a:r>
          </a:p>
        </p:txBody>
      </p:sp>
    </p:spTree>
    <p:extLst>
      <p:ext uri="{BB962C8B-B14F-4D97-AF65-F5344CB8AC3E}">
        <p14:creationId xmlns:p14="http://schemas.microsoft.com/office/powerpoint/2010/main" val="87392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107AF-60D2-4DE0-9622-9A07E0A57668}"/>
              </a:ext>
            </a:extLst>
          </p:cNvPr>
          <p:cNvSpPr txBox="1"/>
          <p:nvPr/>
        </p:nvSpPr>
        <p:spPr>
          <a:xfrm>
            <a:off x="1340529" y="319594"/>
            <a:ext cx="105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Eclipse, we do Run -&gt; Run Configurations to set the heap space to 0.2G for our virtual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6B1C3-4979-4825-B7AD-DF275420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5" y="1194953"/>
            <a:ext cx="5305526" cy="402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92C76-1E0E-4A4A-83B1-B4C309BF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7848"/>
            <a:ext cx="4816753" cy="36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CEE6C1-E2D6-4BA8-A95E-1C319FE1AC88}"/>
              </a:ext>
            </a:extLst>
          </p:cNvPr>
          <p:cNvCxnSpPr/>
          <p:nvPr/>
        </p:nvCxnSpPr>
        <p:spPr>
          <a:xfrm>
            <a:off x="5841507" y="639192"/>
            <a:ext cx="0" cy="502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D4B1236-E89C-4A06-9864-84A13CA3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27" y="45656"/>
            <a:ext cx="5934075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48FB1-A62D-476F-9FCE-71D0ADD2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46" y="2671226"/>
            <a:ext cx="3822252" cy="2963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09104-5008-473C-B537-90CD524D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98" y="-16488"/>
            <a:ext cx="5357455" cy="2420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6334B5-CE26-49B5-8E94-4943FFBFE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82" y="2388620"/>
            <a:ext cx="5229225" cy="3676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0D1094-E735-4D81-8E4F-5C050736E377}"/>
              </a:ext>
            </a:extLst>
          </p:cNvPr>
          <p:cNvSpPr txBox="1"/>
          <p:nvPr/>
        </p:nvSpPr>
        <p:spPr>
          <a:xfrm>
            <a:off x="1783965" y="6062917"/>
            <a:ext cx="711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test, our Encoded Sequence allows us to hold ~3X more sequences </a:t>
            </a:r>
          </a:p>
          <a:p>
            <a:r>
              <a:rPr lang="en-US" dirty="0"/>
              <a:t>(but the we do pay a cost in run-time for the encoding)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44312-EC21-4158-A463-28A8C6B3D1D1}"/>
              </a:ext>
            </a:extLst>
          </p:cNvPr>
          <p:cNvSpPr/>
          <p:nvPr/>
        </p:nvSpPr>
        <p:spPr>
          <a:xfrm>
            <a:off x="7371424" y="6638102"/>
            <a:ext cx="10241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https://github.com/afodor/metagenomicsTools/blob/master/src/compress/MemTest.java</a:t>
            </a:r>
          </a:p>
        </p:txBody>
      </p:sp>
    </p:spTree>
    <p:extLst>
      <p:ext uri="{BB962C8B-B14F-4D97-AF65-F5344CB8AC3E}">
        <p14:creationId xmlns:p14="http://schemas.microsoft.com/office/powerpoint/2010/main" val="42473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25</cp:revision>
  <dcterms:created xsi:type="dcterms:W3CDTF">2020-10-19T01:34:59Z</dcterms:created>
  <dcterms:modified xsi:type="dcterms:W3CDTF">2020-10-19T12:32:47Z</dcterms:modified>
</cp:coreProperties>
</file>