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90" y="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802" y="-76200"/>
            <a:ext cx="868840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3:</a:t>
            </a:r>
          </a:p>
          <a:p>
            <a:endParaRPr lang="en-US" dirty="0"/>
          </a:p>
          <a:p>
            <a:r>
              <a:rPr lang="en-US" dirty="0"/>
              <a:t>As before, send code or links to access your repository to afodor@uncc.edu</a:t>
            </a:r>
          </a:p>
          <a:p>
            <a:r>
              <a:rPr lang="en-US"/>
              <a:t>and </a:t>
            </a:r>
            <a:r>
              <a:rPr lang="en-US" dirty="0"/>
              <a:t>hmaanaki@uncc.edu ;  Your code and/or links are due on ( 9/28/2022)</a:t>
            </a:r>
          </a:p>
          <a:p>
            <a:endParaRPr lang="en-US" dirty="0"/>
          </a:p>
          <a:p>
            <a:r>
              <a:rPr lang="en-US" dirty="0"/>
              <a:t>Implement this method that returns a random sequence from an arbitrary alphabet</a:t>
            </a:r>
          </a:p>
          <a:p>
            <a:endParaRPr lang="en-US" dirty="0"/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</a:p>
          <a:p>
            <a:pPr algn="l"/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generateRandomSequence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alphabet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weights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pPr algn="l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You should be able to run the main method from here:</a:t>
            </a:r>
          </a:p>
          <a:p>
            <a:endParaRPr lang="en-US" dirty="0"/>
          </a:p>
          <a:p>
            <a:r>
              <a:rPr lang="en-US" sz="1400" dirty="0"/>
              <a:t>https://github.com/afodor/metagenomicsTools/blob/master/src/classExamples/Assignment3_Stub.java</a:t>
            </a:r>
          </a:p>
          <a:p>
            <a:endParaRPr lang="en-US" dirty="0"/>
          </a:p>
          <a:p>
            <a:r>
              <a:rPr lang="en-US" dirty="0"/>
              <a:t>Your method should:</a:t>
            </a:r>
          </a:p>
          <a:p>
            <a:r>
              <a:rPr lang="en-US" dirty="0"/>
              <a:t>	check to see that alphabet and weights have the same length</a:t>
            </a:r>
          </a:p>
          <a:p>
            <a:r>
              <a:rPr lang="en-US" dirty="0"/>
              <a:t>	check to see that length &gt;= 0</a:t>
            </a:r>
          </a:p>
          <a:p>
            <a:r>
              <a:rPr lang="en-US" dirty="0"/>
              <a:t>	check to see that the sum of weights is within round-off error of 1</a:t>
            </a:r>
          </a:p>
          <a:p>
            <a:r>
              <a:rPr lang="en-US" dirty="0"/>
              <a:t>	Return a random string of characters sampled with replacement from alphabet[] </a:t>
            </a:r>
          </a:p>
          <a:p>
            <a:r>
              <a:rPr lang="en-US" dirty="0"/>
              <a:t>		with relative frequencies set by weights[]</a:t>
            </a:r>
          </a:p>
          <a:p>
            <a:r>
              <a:rPr lang="en-US" sz="1600" dirty="0"/>
              <a:t>If your code fails any of the pre-conditions raise an error with throw new Exception(“error message”);</a:t>
            </a:r>
          </a:p>
          <a:p>
            <a:r>
              <a:rPr lang="en-US" dirty="0"/>
              <a:t>	     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9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190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31</cp:revision>
  <dcterms:created xsi:type="dcterms:W3CDTF">2006-08-16T00:00:00Z</dcterms:created>
  <dcterms:modified xsi:type="dcterms:W3CDTF">2022-09-21T15:20:08Z</dcterms:modified>
</cp:coreProperties>
</file>