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6FA89-8905-48F4-85A6-F8FF8001D8A6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D8C8-A98D-41DA-A29F-24C0C7BAD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4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FB864A-AA52-4C63-ADDC-76885D65658F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930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6AA723-9F25-4666-934A-A324D54DD2E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324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DBE60-7079-42C1-8666-350906F8CB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BEAB8-DB52-4029-A125-4D11D8C6CB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10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FBE42A-0652-4125-AEB6-6AFE8B46E7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9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4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0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7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2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3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E2F78-2D7A-422E-BC7A-E1AE5016E11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B96A9-16B8-47AB-B590-37B34C2E8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2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35458" y="486888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908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7517" y="380010"/>
            <a:ext cx="1004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write perfectly good test code just throwing Exceptions,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 lot of people use a package called JUnit that allows for a more formal declaration of tests…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81112"/>
            <a:ext cx="9906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1896" y="178130"/>
            <a:ext cx="656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Navigate to the plugin’s directory where you installed Eclipse…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14" y="547462"/>
            <a:ext cx="8072785" cy="6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560" y="1773506"/>
            <a:ext cx="7267575" cy="18859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828800" y="3313216"/>
            <a:ext cx="546265" cy="62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3803" y="4203865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 you are looking for the junit.jar file</a:t>
            </a:r>
          </a:p>
        </p:txBody>
      </p:sp>
    </p:spTree>
    <p:extLst>
      <p:ext uri="{BB962C8B-B14F-4D97-AF65-F5344CB8AC3E}">
        <p14:creationId xmlns:p14="http://schemas.microsoft.com/office/powerpoint/2010/main" val="719934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557" y="837458"/>
            <a:ext cx="947737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662" y="178132"/>
            <a:ext cx="854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Right-click on your Java project -&gt; choose properties -&gt; choose “add External jar”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add the jar file to eclipse</a:t>
            </a:r>
          </a:p>
        </p:txBody>
      </p:sp>
    </p:spTree>
    <p:extLst>
      <p:ext uri="{BB962C8B-B14F-4D97-AF65-F5344CB8AC3E}">
        <p14:creationId xmlns:p14="http://schemas.microsoft.com/office/powerpoint/2010/main" val="169933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0"/>
            <a:ext cx="6610350" cy="6667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6151418" y="4809506"/>
            <a:ext cx="997527" cy="71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433953" y="4667003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you to directly make a test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case…</a:t>
            </a:r>
          </a:p>
        </p:txBody>
      </p:sp>
    </p:spTree>
    <p:extLst>
      <p:ext uri="{BB962C8B-B14F-4D97-AF65-F5344CB8AC3E}">
        <p14:creationId xmlns:p14="http://schemas.microsoft.com/office/powerpoint/2010/main" val="315471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369" y="863744"/>
            <a:ext cx="4752975" cy="5629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113808" y="3313216"/>
            <a:ext cx="973776" cy="14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132" y="2671948"/>
            <a:ext cx="2683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methods 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set up and tear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 resources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test may need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(see Junit documentation) </a:t>
            </a:r>
          </a:p>
        </p:txBody>
      </p:sp>
    </p:spTree>
    <p:extLst>
      <p:ext uri="{BB962C8B-B14F-4D97-AF65-F5344CB8AC3E}">
        <p14:creationId xmlns:p14="http://schemas.microsoft.com/office/powerpoint/2010/main" val="1892656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85" y="884031"/>
            <a:ext cx="5042807" cy="40868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5678" y="83127"/>
            <a:ext cx="778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Alternatively, you can just type all this stuff directly (from any text editor….)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156364" y="2030681"/>
            <a:ext cx="1151906" cy="32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03274" y="1686298"/>
            <a:ext cx="394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doesn’t do such a good job here.</a:t>
            </a:r>
          </a:p>
          <a:p>
            <a:r>
              <a:rPr lang="en-US" dirty="0"/>
              <a:t>You need to add extends </a:t>
            </a:r>
            <a:r>
              <a:rPr lang="en-US" dirty="0" err="1"/>
              <a:t>TestCase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5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41" y="972168"/>
            <a:ext cx="5654478" cy="374233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3705101" y="3063834"/>
            <a:ext cx="1045029" cy="15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5757" y="2850079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Junit architecture will run any method that starts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(all lower case)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208810" y="3823855"/>
            <a:ext cx="106878" cy="98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13808" y="5142016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Eclipse has provided us with a method stub that just causes the test to fail</a:t>
            </a:r>
          </a:p>
        </p:txBody>
      </p:sp>
    </p:spTree>
    <p:extLst>
      <p:ext uri="{BB962C8B-B14F-4D97-AF65-F5344CB8AC3E}">
        <p14:creationId xmlns:p14="http://schemas.microsoft.com/office/powerpoint/2010/main" val="395196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3" y="260020"/>
            <a:ext cx="7696200" cy="5981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854535" y="4286992"/>
            <a:ext cx="1045029" cy="129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11439" y="3883231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Run this as a JUnit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from the Eclipse environment</a:t>
            </a:r>
          </a:p>
        </p:txBody>
      </p:sp>
    </p:spTree>
    <p:extLst>
      <p:ext uri="{BB962C8B-B14F-4D97-AF65-F5344CB8AC3E}">
        <p14:creationId xmlns:p14="http://schemas.microsoft.com/office/powerpoint/2010/main" val="65275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71" y="954293"/>
            <a:ext cx="7553325" cy="5400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543" y="344384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are test just fails (as we’ve instructed it to…)</a:t>
            </a:r>
          </a:p>
        </p:txBody>
      </p:sp>
    </p:spTree>
    <p:extLst>
      <p:ext uri="{BB962C8B-B14F-4D97-AF65-F5344CB8AC3E}">
        <p14:creationId xmlns:p14="http://schemas.microsoft.com/office/powerpoint/2010/main" val="265141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7538" y="463138"/>
            <a:ext cx="941828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is challenging.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is often much more challenging to write than the original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you would like to test what would happen to your code under every possibility.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impossible.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to balance your effort in testing against how confident you are in a piece of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can’t really demonstrate that code completely lacks bugs…</a:t>
            </a:r>
          </a:p>
        </p:txBody>
      </p:sp>
    </p:spTree>
    <p:extLst>
      <p:ext uri="{BB962C8B-B14F-4D97-AF65-F5344CB8AC3E}">
        <p14:creationId xmlns:p14="http://schemas.microsoft.com/office/powerpoint/2010/main" val="295291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304925"/>
            <a:ext cx="11525250" cy="4248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3158" y="344384"/>
            <a:ext cx="974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failed attempt at a very simple test case.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problem is that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return the “&gt;” and the test case didn’t take that into account…</a:t>
            </a:r>
          </a:p>
        </p:txBody>
      </p:sp>
    </p:spTree>
    <p:extLst>
      <p:ext uri="{BB962C8B-B14F-4D97-AF65-F5344CB8AC3E}">
        <p14:creationId xmlns:p14="http://schemas.microsoft.com/office/powerpoint/2010/main" val="4104111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1" y="1317296"/>
            <a:ext cx="10752375" cy="44184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6909" y="463138"/>
            <a:ext cx="327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happier version of the test…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983990" y="6294797"/>
            <a:ext cx="9878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https://github.com/afodor/metagenomicsTools/blob/master/src/parsers/test/TestFastaSeq.java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358244" y="832470"/>
            <a:ext cx="997527" cy="1495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5149" y="64246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Green is good…</a:t>
            </a:r>
          </a:p>
        </p:txBody>
      </p:sp>
    </p:spTree>
    <p:extLst>
      <p:ext uri="{BB962C8B-B14F-4D97-AF65-F5344CB8AC3E}">
        <p14:creationId xmlns:p14="http://schemas.microsoft.com/office/powerpoint/2010/main" val="1827873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51" y="885825"/>
            <a:ext cx="9134475" cy="5086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3782" y="35629"/>
            <a:ext cx="7836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add more test cases to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Ideally, we would have a test for every public method in all of our classes…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38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2193925" y="498475"/>
            <a:ext cx="4795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You can collect TestCases together into TestSuites</a:t>
            </a: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286000" y="1219200"/>
          <a:ext cx="7315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Bitmap Image" r:id="rId4" imgW="4361905" imgH="2905531" progId="Paint.Picture">
                  <p:embed/>
                </p:oleObj>
              </mc:Choice>
              <mc:Fallback>
                <p:oleObj name="Bitmap Image" r:id="rId4" imgW="4361905" imgH="2905531" progId="Paint.Picture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7315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8458200" y="2819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 flipH="1">
            <a:off x="9448800" y="441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3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2514600" y="900113"/>
          <a:ext cx="7010400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Bitmap Image" r:id="rId4" imgW="6533333" imgH="5057143" progId="Paint.Picture">
                  <p:embed/>
                </p:oleObj>
              </mc:Choice>
              <mc:Fallback>
                <p:oleObj name="Bitmap Image" r:id="rId4" imgW="6533333" imgH="5057143" progId="Paint.Picture">
                  <p:embed/>
                  <p:pic>
                    <p:nvPicPr>
                      <p:cNvPr id="757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900113"/>
                        <a:ext cx="7010400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193925" y="117475"/>
            <a:ext cx="34031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Run our Suite just like a TestCase…</a:t>
            </a:r>
          </a:p>
        </p:txBody>
      </p:sp>
    </p:spTree>
    <p:extLst>
      <p:ext uri="{BB962C8B-B14F-4D97-AF65-F5344CB8AC3E}">
        <p14:creationId xmlns:p14="http://schemas.microsoft.com/office/powerpoint/2010/main" val="427682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752600" y="1219201"/>
          <a:ext cx="8534400" cy="437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Bitmap Image" r:id="rId4" imgW="7935433" imgH="4067743" progId="Paint.Picture">
                  <p:embed/>
                </p:oleObj>
              </mc:Choice>
              <mc:Fallback>
                <p:oleObj name="Bitmap Image" r:id="rId4" imgW="7935433" imgH="4067743" progId="Paint.Picture">
                  <p:embed/>
                  <p:pic>
                    <p:nvPicPr>
                      <p:cNvPr id="768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19201"/>
                        <a:ext cx="8534400" cy="437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311400" y="304800"/>
            <a:ext cx="45588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Eclipse keeps track of what tests have passed…</a:t>
            </a:r>
          </a:p>
        </p:txBody>
      </p:sp>
    </p:spTree>
    <p:extLst>
      <p:ext uri="{BB962C8B-B14F-4D97-AF65-F5344CB8AC3E}">
        <p14:creationId xmlns:p14="http://schemas.microsoft.com/office/powerpoint/2010/main" val="4163143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2743201" y="76200"/>
          <a:ext cx="6513513" cy="643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Bitmap Image" r:id="rId4" imgW="6628571" imgH="6552381" progId="Paint.Picture">
                  <p:embed/>
                </p:oleObj>
              </mc:Choice>
              <mc:Fallback>
                <p:oleObj name="Bitmap Image" r:id="rId4" imgW="6628571" imgH="6552381" progId="Paint.Picture">
                  <p:embed/>
                  <p:pic>
                    <p:nvPicPr>
                      <p:cNvPr id="798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76200"/>
                        <a:ext cx="6513513" cy="643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2438400" y="-76200"/>
            <a:ext cx="50648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 “philosophy” of programming: Write the test first!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562600" y="6400800"/>
            <a:ext cx="50209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http://www.extremeprogramming.org/rules/testfirst.html</a:t>
            </a:r>
          </a:p>
        </p:txBody>
      </p:sp>
    </p:spTree>
    <p:extLst>
      <p:ext uri="{BB962C8B-B14F-4D97-AF65-F5344CB8AC3E}">
        <p14:creationId xmlns:p14="http://schemas.microsoft.com/office/powerpoint/2010/main" val="245287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2346325" y="708025"/>
            <a:ext cx="575612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There is a real art to writing test-code.</a:t>
            </a:r>
          </a:p>
          <a:p>
            <a:endParaRPr lang="en-US" altLang="en-US"/>
          </a:p>
          <a:p>
            <a:r>
              <a:rPr lang="en-US" altLang="en-US"/>
              <a:t>Often, it is harder to write the test code than the code that </a:t>
            </a:r>
          </a:p>
          <a:p>
            <a:r>
              <a:rPr lang="en-US" altLang="en-US"/>
              <a:t>will be tested.</a:t>
            </a:r>
          </a:p>
          <a:p>
            <a:endParaRPr lang="en-US" altLang="en-US"/>
          </a:p>
          <a:p>
            <a:r>
              <a:rPr lang="en-US" altLang="en-US"/>
              <a:t>Test suites catch most, but not all, bugs.</a:t>
            </a:r>
          </a:p>
          <a:p>
            <a:r>
              <a:rPr lang="en-US" altLang="en-US"/>
              <a:t>It is impossible to test for every situation.</a:t>
            </a:r>
          </a:p>
          <a:p>
            <a:endParaRPr lang="en-US" altLang="en-US"/>
          </a:p>
          <a:p>
            <a:r>
              <a:rPr lang="en-US" altLang="en-US"/>
              <a:t>Microsoft uses test suties extensively.</a:t>
            </a:r>
          </a:p>
          <a:p>
            <a:r>
              <a:rPr lang="en-US" altLang="en-US"/>
              <a:t>Still ships buggy products.</a:t>
            </a:r>
          </a:p>
          <a:p>
            <a:endParaRPr lang="en-US" altLang="en-US"/>
          </a:p>
          <a:p>
            <a:r>
              <a:rPr lang="en-US" altLang="en-US"/>
              <a:t>Testing reduces, but does not eliminate, complexity.</a:t>
            </a:r>
          </a:p>
        </p:txBody>
      </p:sp>
    </p:spTree>
    <p:extLst>
      <p:ext uri="{BB962C8B-B14F-4D97-AF65-F5344CB8AC3E}">
        <p14:creationId xmlns:p14="http://schemas.microsoft.com/office/powerpoint/2010/main" val="335018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270" y="296883"/>
            <a:ext cx="27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(single thread)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code (multi-thread)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340456" y="736269"/>
            <a:ext cx="982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724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2525" y="380010"/>
            <a:ext cx="110850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universe of things that can go wrong with multi-threaded programs is much larger than single-threaded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Multi-threading architecture can change the visibility of the code being tested.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Multi-threaded testing architecture is extremely challenging…</a:t>
            </a:r>
          </a:p>
        </p:txBody>
      </p:sp>
    </p:spTree>
    <p:extLst>
      <p:ext uri="{BB962C8B-B14F-4D97-AF65-F5344CB8AC3E}">
        <p14:creationId xmlns:p14="http://schemas.microsoft.com/office/powerpoint/2010/main" val="4147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7" y="427264"/>
            <a:ext cx="7086600" cy="3390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557" y="3818164"/>
            <a:ext cx="7391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262055"/>
            <a:ext cx="8170879" cy="61381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1320" y="-35560"/>
            <a:ext cx="681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section 12.1, the book introduces a </a:t>
            </a:r>
            <a:r>
              <a:rPr lang="en-US" dirty="0" err="1"/>
              <a:t>BoundedBuffer</a:t>
            </a:r>
            <a:r>
              <a:rPr lang="en-US" dirty="0"/>
              <a:t> class for testing…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944659" y="729129"/>
            <a:ext cx="0" cy="562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683" y="790375"/>
            <a:ext cx="4975597" cy="29762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200" y="6511976"/>
            <a:ext cx="122275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https://github.com/afodor/metagenomicsTools/blob/master/src/classExamples/boundedBuffer/SemaphoreBoundedBuffer.java</a:t>
            </a:r>
          </a:p>
        </p:txBody>
      </p:sp>
    </p:spTree>
    <p:extLst>
      <p:ext uri="{BB962C8B-B14F-4D97-AF65-F5344CB8AC3E}">
        <p14:creationId xmlns:p14="http://schemas.microsoft.com/office/powerpoint/2010/main" val="3048140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880" y="213360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do some informal testing (just by eye….)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710272"/>
            <a:ext cx="10237694" cy="3752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94" y="2177115"/>
            <a:ext cx="2717894" cy="36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78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80" y="-508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Single-threaded test cases are straight-forward (as the book points out…)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09" y="574531"/>
            <a:ext cx="5715183" cy="1367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87" y="1712653"/>
            <a:ext cx="8309623" cy="514534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328894" y="1583765"/>
            <a:ext cx="8486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86760" y="1569720"/>
            <a:ext cx="0" cy="5019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120" y="1981200"/>
            <a:ext cx="32577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" y="2097743"/>
            <a:ext cx="3163805" cy="215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69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" y="6478955"/>
            <a:ext cx="12359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https://github.com/afodor/metagenomicsTools/blob/master/src/classExamples/boundedBuffer/MultiThreadedTestUnits.java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440" y="-106680"/>
            <a:ext cx="110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Multi-threaded testing is way trickier…  Here we (following an example in Ch. 11) test that take() blocks when empty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50" y="208280"/>
            <a:ext cx="6903790" cy="5032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89" y="5254041"/>
            <a:ext cx="3809451" cy="121505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415280" y="3728720"/>
            <a:ext cx="919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85560" y="3576320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should block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4363720" y="56134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0" y="54610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Wait for blocking to happen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3901440" y="6096000"/>
            <a:ext cx="86868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71720" y="5943600"/>
            <a:ext cx="234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Make sure taker has exited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972" y="884118"/>
            <a:ext cx="4450610" cy="10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65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6454"/>
            <a:ext cx="12192000" cy="238509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0" y="6118275"/>
            <a:ext cx="8260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https://docs.oracle.com/javase/tutorial/essential/concurrency/join.html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5200" y="457200"/>
            <a:ext cx="8152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taker.join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TIMEOUT ) says wait in this thread for the other thread to finish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(or give up on waiting after TIMEOUT)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fail in the testing thread if the join() exited because of the TIMEOUT</a:t>
            </a:r>
          </a:p>
        </p:txBody>
      </p:sp>
    </p:spTree>
    <p:extLst>
      <p:ext uri="{BB962C8B-B14F-4D97-AF65-F5344CB8AC3E}">
        <p14:creationId xmlns:p14="http://schemas.microsoft.com/office/powerpoint/2010/main" val="519693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138" y="118753"/>
            <a:ext cx="943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Here is a clever test that tests that in a multi-threaded environment that what goes into the 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buffer is what comes out of it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138" y="6488668"/>
            <a:ext cx="11950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https://github.com/afodor/metagenomicsTools/blob/master/src/classExamples/boundedBuffer/PutTakeTestCase.java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95" y="765084"/>
            <a:ext cx="4532230" cy="543706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588821" y="4132613"/>
            <a:ext cx="1045028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98220" y="4001989"/>
            <a:ext cx="7032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single-threaded random number generator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(because they don’t want visible guarantees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how the code operates)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2587" y="173379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2608" y="1223157"/>
            <a:ext cx="7259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to have a default constructor, so we wrap it around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PutTakeTest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does not have a default constructor</a:t>
            </a:r>
          </a:p>
        </p:txBody>
      </p:sp>
    </p:spTree>
    <p:extLst>
      <p:ext uri="{BB962C8B-B14F-4D97-AF65-F5344CB8AC3E}">
        <p14:creationId xmlns:p14="http://schemas.microsoft.com/office/powerpoint/2010/main" val="2420749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90" y="1718705"/>
            <a:ext cx="9976819" cy="2140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1" y="581891"/>
            <a:ext cx="945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cyclic barrier allows a group of threads to be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co-ordinated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All start at the same time…</a:t>
            </a:r>
          </a:p>
        </p:txBody>
      </p:sp>
    </p:spTree>
    <p:extLst>
      <p:ext uri="{BB962C8B-B14F-4D97-AF65-F5344CB8AC3E}">
        <p14:creationId xmlns:p14="http://schemas.microsoft.com/office/powerpoint/2010/main" val="3451408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2" y="289336"/>
            <a:ext cx="4959376" cy="2489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65" y="149803"/>
            <a:ext cx="5791200" cy="3067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745" y="3520724"/>
            <a:ext cx="4338163" cy="26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9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34" y="709116"/>
            <a:ext cx="10726984" cy="59529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3787" y="95003"/>
            <a:ext cx="520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is well with this test case and our </a:t>
            </a:r>
            <a:r>
              <a:rPr lang="en-US" dirty="0" err="1"/>
              <a:t>BoundedBuffer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8965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02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766" y="320635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Consider, yet again, 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 and its streaming wrapper class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42" y="1187532"/>
            <a:ext cx="1158522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write a test harness to make sure that…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(1) We can parse at least 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correctly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We get the same answer whether we read the sequences into a List&lt;&gt; in memory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or read them one at a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assume that if we can parse one sequence correctly, that we are parsing them all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(may or not be a good assumption).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FastaSequenceOneAtATime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have their own code to parse the 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file, so this test in some sense is a check on both classes (but they could still easily have a common bug)</a:t>
            </a:r>
          </a:p>
        </p:txBody>
      </p:sp>
    </p:spTree>
    <p:extLst>
      <p:ext uri="{BB962C8B-B14F-4D97-AF65-F5344CB8AC3E}">
        <p14:creationId xmlns:p14="http://schemas.microsoft.com/office/powerpoint/2010/main" val="13937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0027" y="296885"/>
            <a:ext cx="968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start by making a simple test file… (or of course we could use a real sequence file…)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680" y="6324048"/>
            <a:ext cx="9290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https://github.com/afodor/metagenomicsTools/blob/master/src/parsers/test/someFasta.txt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29" y="1053316"/>
            <a:ext cx="4649600" cy="40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21" y="6490299"/>
            <a:ext cx="1223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https://github.com/afodor/metagenomicsTools/blob/master/src/parsers/test/CompareFastaAndFastaOneAtATime.java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" y="113125"/>
            <a:ext cx="8612911" cy="63771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4263241" y="1710047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06392" y="1531919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sanity check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12523" y="223058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55674" y="205245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111837" y="2786742"/>
            <a:ext cx="771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54988" y="2608614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we parse one sequence?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8300852" y="3871356"/>
            <a:ext cx="536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7740" y="369322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our two parsers agree?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3194462" y="6258296"/>
            <a:ext cx="712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78234" y="6068291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get here we are good</a:t>
            </a:r>
          </a:p>
        </p:txBody>
      </p:sp>
    </p:spTree>
    <p:extLst>
      <p:ext uri="{BB962C8B-B14F-4D97-AF65-F5344CB8AC3E}">
        <p14:creationId xmlns:p14="http://schemas.microsoft.com/office/powerpoint/2010/main" val="189695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" y="409758"/>
            <a:ext cx="6791398" cy="58960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85169" y="296879"/>
            <a:ext cx="0" cy="6483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8757" y="-23747"/>
            <a:ext cx="889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two parsers have overlapping code, so this test in limited in “proving” correctness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87922"/>
            <a:ext cx="930233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https://github.com/afodor/metagenomicsTools/blob/master/src/parsers/FastaSequence.java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8" y="324160"/>
            <a:ext cx="5593273" cy="60188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147464" y="6484801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https://github.com/afodor/metagenomicsTools/blob/master/src/parsers/FastaSequenceOneAtATime.java</a:t>
            </a:r>
          </a:p>
        </p:txBody>
      </p:sp>
    </p:spTree>
    <p:extLst>
      <p:ext uri="{BB962C8B-B14F-4D97-AF65-F5344CB8AC3E}">
        <p14:creationId xmlns:p14="http://schemas.microsoft.com/office/powerpoint/2010/main" val="266600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1283" y="783771"/>
            <a:ext cx="95462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the test code, the idea is you can aggressively debug and performance tune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tested code.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re-running the test codes after each refactor, the (hope) is that you maintain correctness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as the implementation changes….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6894" y="451262"/>
            <a:ext cx="107773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spend a lot of time writing test code.  Often this involves re-writing parsers from scratch and comparing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to my first parser implementation…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Having multiple people implement parsers (maybe even in different languages!) and comparing results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an effective test strategy…</a:t>
            </a:r>
          </a:p>
        </p:txBody>
      </p:sp>
    </p:spTree>
    <p:extLst>
      <p:ext uri="{BB962C8B-B14F-4D97-AF65-F5344CB8AC3E}">
        <p14:creationId xmlns:p14="http://schemas.microsoft.com/office/powerpoint/2010/main" val="40378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1215</Words>
  <Application>Microsoft Office PowerPoint</Application>
  <PresentationFormat>Widescreen</PresentationFormat>
  <Paragraphs>130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69</cp:revision>
  <dcterms:created xsi:type="dcterms:W3CDTF">2016-11-17T03:57:38Z</dcterms:created>
  <dcterms:modified xsi:type="dcterms:W3CDTF">2020-12-09T02:28:41Z</dcterms:modified>
</cp:coreProperties>
</file>