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306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07" r:id="rId24"/>
    <p:sldId id="308" r:id="rId25"/>
    <p:sldId id="282" r:id="rId26"/>
    <p:sldId id="283" r:id="rId27"/>
    <p:sldId id="26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6606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0 (not turned in):</a:t>
            </a:r>
          </a:p>
          <a:p>
            <a:endParaRPr lang="en-US" dirty="0"/>
          </a:p>
          <a:p>
            <a:r>
              <a:rPr lang="en-US" dirty="0"/>
              <a:t>	Goals:</a:t>
            </a:r>
          </a:p>
          <a:p>
            <a:endParaRPr lang="en-US" dirty="0"/>
          </a:p>
          <a:p>
            <a:r>
              <a:rPr lang="en-US" dirty="0"/>
              <a:t>		Install Java</a:t>
            </a:r>
          </a:p>
          <a:p>
            <a:r>
              <a:rPr lang="en-US" dirty="0"/>
              <a:t>		Install Eclipse (or equivalent)</a:t>
            </a:r>
          </a:p>
          <a:p>
            <a:r>
              <a:rPr lang="en-US" dirty="0"/>
              <a:t>		Get Eclipse connected to </a:t>
            </a:r>
            <a:r>
              <a:rPr lang="en-US" dirty="0" err="1"/>
              <a:t>github</a:t>
            </a:r>
            <a:r>
              <a:rPr lang="en-US" dirty="0"/>
              <a:t> (or equivalent)</a:t>
            </a:r>
          </a:p>
          <a:p>
            <a:r>
              <a:rPr lang="en-US" dirty="0"/>
              <a:t>		publish a few versions of “Hello World”</a:t>
            </a:r>
          </a:p>
        </p:txBody>
      </p:sp>
    </p:spTree>
    <p:extLst>
      <p:ext uri="{BB962C8B-B14F-4D97-AF65-F5344CB8AC3E}">
        <p14:creationId xmlns:p14="http://schemas.microsoft.com/office/powerpoint/2010/main" val="3855605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 Eclipse, find your “</a:t>
            </a:r>
            <a:r>
              <a:rPr lang="en-US" dirty="0" err="1"/>
              <a:t>Git</a:t>
            </a:r>
            <a:r>
              <a:rPr lang="en-US" dirty="0"/>
              <a:t> Repositories” window…</a:t>
            </a:r>
          </a:p>
          <a:p>
            <a:r>
              <a:rPr lang="en-US" dirty="0"/>
              <a:t>Right-click and choose “Paste Repository Path or URI”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3962400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915150" cy="587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  <p:extLst>
      <p:ext uri="{BB962C8B-B14F-4D97-AF65-F5344CB8AC3E}">
        <p14:creationId xmlns:p14="http://schemas.microsoft.com/office/powerpoint/2010/main" val="197919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53320"/>
            <a:ext cx="7362825" cy="6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  <p:extLst>
      <p:ext uri="{BB962C8B-B14F-4D97-AF65-F5344CB8AC3E}">
        <p14:creationId xmlns:p14="http://schemas.microsoft.com/office/powerpoint/2010/main" val="91760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76230"/>
            <a:ext cx="7000875" cy="60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1295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0668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this…</a:t>
            </a:r>
          </a:p>
        </p:txBody>
      </p:sp>
    </p:spTree>
    <p:extLst>
      <p:ext uri="{BB962C8B-B14F-4D97-AF65-F5344CB8AC3E}">
        <p14:creationId xmlns:p14="http://schemas.microsoft.com/office/powerpoint/2010/main" val="100669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find the “Package Explorer” window…</a:t>
            </a:r>
          </a:p>
          <a:p>
            <a:r>
              <a:rPr lang="en-US" dirty="0"/>
              <a:t>Right-click and choose new -&gt; “Java Project” </a:t>
            </a:r>
          </a:p>
          <a:p>
            <a:r>
              <a:rPr lang="en-US" dirty="0"/>
              <a:t>Give your new project the same name as the GIT project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67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3581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39624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3220" y="5486400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where you put your GIT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6400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“finish”</a:t>
            </a:r>
          </a:p>
        </p:txBody>
      </p:sp>
    </p:spTree>
    <p:extLst>
      <p:ext uri="{BB962C8B-B14F-4D97-AF65-F5344CB8AC3E}">
        <p14:creationId xmlns:p14="http://schemas.microsoft.com/office/powerpoint/2010/main" val="425501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324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799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“</a:t>
            </a:r>
            <a:r>
              <a:rPr lang="en-US" dirty="0" err="1"/>
              <a:t>src</a:t>
            </a:r>
            <a:r>
              <a:rPr lang="en-US" dirty="0"/>
              <a:t>” directory in your new project,  make a “HelloWorld.java” class as before</a:t>
            </a:r>
          </a:p>
          <a:p>
            <a:r>
              <a:rPr lang="en-US" dirty="0"/>
              <a:t>(or copy it from the file system or from another Eclipse project)</a:t>
            </a:r>
          </a:p>
        </p:txBody>
      </p:sp>
    </p:spTree>
    <p:extLst>
      <p:ext uri="{BB962C8B-B14F-4D97-AF65-F5344CB8AC3E}">
        <p14:creationId xmlns:p14="http://schemas.microsoft.com/office/powerpoint/2010/main" val="1271611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99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03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publish it to the web…  In the “Package Explorer” frame, right-click and </a:t>
            </a:r>
          </a:p>
          <a:p>
            <a:r>
              <a:rPr lang="en-US" dirty="0"/>
              <a:t>Choose “</a:t>
            </a:r>
            <a:r>
              <a:rPr lang="en-US" dirty="0" err="1"/>
              <a:t>Team</a:t>
            </a:r>
            <a:r>
              <a:rPr lang="en-US" dirty="0" err="1">
                <a:sym typeface="Wingdings" pitchFamily="2" charset="2"/>
              </a:rPr>
              <a:t>Commit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296150" cy="573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2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3345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724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60198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(only) your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1066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609600"/>
            <a:ext cx="34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type something here…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5562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commit and push</a:t>
            </a:r>
          </a:p>
          <a:p>
            <a:r>
              <a:rPr lang="en-US" dirty="0"/>
              <a:t>(to push your code to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8036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275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any luck, your code is on the web.</a:t>
            </a:r>
          </a:p>
          <a:p>
            <a:r>
              <a:rPr lang="en-US" dirty="0"/>
              <a:t>You can invite people into your project to collaborate..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3802"/>
            <a:ext cx="8382000" cy="3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https://github.com/afodor/demo1/blob/master/src/demo1/HelloWorld.java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159377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5731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free version of git does have some private repositories.</a:t>
            </a:r>
          </a:p>
          <a:p>
            <a:r>
              <a:rPr lang="en-US" dirty="0"/>
              <a:t>You could also use bitbucket or an </a:t>
            </a:r>
            <a:r>
              <a:rPr lang="en-US"/>
              <a:t>equivalent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31518" y="304800"/>
            <a:ext cx="50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Eclipse and change your code… </a:t>
            </a:r>
          </a:p>
        </p:txBody>
      </p:sp>
    </p:spTree>
    <p:extLst>
      <p:ext uri="{BB962C8B-B14F-4D97-AF65-F5344CB8AC3E}">
        <p14:creationId xmlns:p14="http://schemas.microsoft.com/office/powerpoint/2010/main" val="205497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our current code to what is at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1095375"/>
            <a:ext cx="6242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in the Project Explorer -&gt; Compare With -&gt; Head Revision</a:t>
            </a:r>
          </a:p>
        </p:txBody>
      </p:sp>
    </p:spTree>
    <p:extLst>
      <p:ext uri="{BB962C8B-B14F-4D97-AF65-F5344CB8AC3E}">
        <p14:creationId xmlns:p14="http://schemas.microsoft.com/office/powerpoint/2010/main" val="63538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19325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490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invaluable tool.</a:t>
            </a:r>
          </a:p>
          <a:p>
            <a:endParaRPr lang="en-US" dirty="0"/>
          </a:p>
          <a:p>
            <a:r>
              <a:rPr lang="en-US" dirty="0"/>
              <a:t>Iterative development one small change at a time!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8701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replace the code with any previous version</a:t>
            </a:r>
          </a:p>
          <a:p>
            <a:endParaRPr lang="en-US" dirty="0"/>
          </a:p>
          <a:p>
            <a:r>
              <a:rPr lang="en-US" dirty="0"/>
              <a:t>Right click -&gt; “Replace With…”</a:t>
            </a:r>
          </a:p>
          <a:p>
            <a:endParaRPr lang="en-US" dirty="0"/>
          </a:p>
          <a:p>
            <a:r>
              <a:rPr lang="en-US" dirty="0"/>
              <a:t>If you want to keep these changes, right-click -&gt; team -&gt; commit and they will be published</a:t>
            </a:r>
          </a:p>
        </p:txBody>
      </p:sp>
    </p:spTree>
    <p:extLst>
      <p:ext uri="{BB962C8B-B14F-4D97-AF65-F5344CB8AC3E}">
        <p14:creationId xmlns:p14="http://schemas.microsoft.com/office/powerpoint/2010/main" val="239042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83C6F6C-D774-E655-E8A4-F0519426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144780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22CDF-15EA-9C56-74D1-9C007A88051C}"/>
              </a:ext>
            </a:extLst>
          </p:cNvPr>
          <p:cNvSpPr txBox="1"/>
          <p:nvPr/>
        </p:nvSpPr>
        <p:spPr>
          <a:xfrm>
            <a:off x="1066425" y="76200"/>
            <a:ext cx="8121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Important!  Try to avoid checking in the .</a:t>
            </a:r>
            <a:r>
              <a:rPr lang="en-US" dirty="0" err="1"/>
              <a:t>classpath</a:t>
            </a:r>
            <a:r>
              <a:rPr lang="en-US" dirty="0"/>
              <a:t> and .project files to git</a:t>
            </a:r>
          </a:p>
          <a:p>
            <a:r>
              <a:rPr lang="en-US" dirty="0"/>
              <a:t>(these are used locally by your Eclipse install)</a:t>
            </a:r>
          </a:p>
          <a:p>
            <a:r>
              <a:rPr lang="en-US" dirty="0"/>
              <a:t>In the “Package Explorer” view, you can choose the files and select “team”-&gt;”ignore”</a:t>
            </a:r>
          </a:p>
          <a:p>
            <a:r>
              <a:rPr lang="en-US" dirty="0"/>
              <a:t>Then do the same thing for the .</a:t>
            </a:r>
            <a:r>
              <a:rPr lang="en-US" dirty="0" err="1"/>
              <a:t>gitignore</a:t>
            </a:r>
            <a:r>
              <a:rPr lang="en-US" dirty="0"/>
              <a:t> file (tell the .</a:t>
            </a:r>
            <a:r>
              <a:rPr lang="en-US" dirty="0" err="1"/>
              <a:t>gitignore</a:t>
            </a:r>
            <a:r>
              <a:rPr lang="en-US" dirty="0"/>
              <a:t> file to ignore itself!)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3D296-F406-30CB-E1AB-0FE7EC405C1D}"/>
              </a:ext>
            </a:extLst>
          </p:cNvPr>
          <p:cNvCxnSpPr/>
          <p:nvPr/>
        </p:nvCxnSpPr>
        <p:spPr>
          <a:xfrm>
            <a:off x="1066800" y="3962400"/>
            <a:ext cx="6096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8708EC-54E1-6F4F-7630-783C6E82B7B9}"/>
              </a:ext>
            </a:extLst>
          </p:cNvPr>
          <p:cNvCxnSpPr/>
          <p:nvPr/>
        </p:nvCxnSpPr>
        <p:spPr>
          <a:xfrm flipV="1">
            <a:off x="1295400" y="44196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5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B2D49-D178-02CE-C3D1-6FDB4FA75549}"/>
              </a:ext>
            </a:extLst>
          </p:cNvPr>
          <p:cNvSpPr txBox="1"/>
          <p:nvPr/>
        </p:nvSpPr>
        <p:spPr>
          <a:xfrm>
            <a:off x="1981200" y="533400"/>
            <a:ext cx="66309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not to check in: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classpath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.project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can add these to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then git won’t offer you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of checking them in!)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Likewise, try to avoid checking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compliled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(.class)  files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65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2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bit complex.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77200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52072"/>
            <a:ext cx="850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useful reference (not sure if there is a free version).</a:t>
            </a:r>
          </a:p>
          <a:p>
            <a:endParaRPr lang="en-US" dirty="0"/>
          </a:p>
          <a:p>
            <a:r>
              <a:rPr lang="en-US" dirty="0"/>
              <a:t>Mastering GIT is a useful skill, but will not be a focus of the class.</a:t>
            </a:r>
          </a:p>
          <a:p>
            <a:r>
              <a:rPr lang="en-US" dirty="0"/>
              <a:t>I am happy to answer any GIT questions I can in lab (my knowledge of GIT is incomplete).</a:t>
            </a:r>
          </a:p>
          <a:p>
            <a:r>
              <a:rPr lang="en-US" dirty="0"/>
              <a:t>It takes a while to get the hang of GIT, but it very useful once you figure out the basics..</a:t>
            </a:r>
          </a:p>
        </p:txBody>
      </p:sp>
    </p:spTree>
    <p:extLst>
      <p:ext uri="{BB962C8B-B14F-4D97-AF65-F5344CB8AC3E}">
        <p14:creationId xmlns:p14="http://schemas.microsoft.com/office/powerpoint/2010/main" val="362772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way, the class web site is published on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44825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265474"/>
            <a:ext cx="5765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add stuff to the directory and commit it.</a:t>
            </a:r>
          </a:p>
          <a:p>
            <a:endParaRPr lang="en-US" dirty="0"/>
          </a:p>
          <a:p>
            <a:r>
              <a:rPr lang="en-US" dirty="0"/>
              <a:t>Automatically backed up, shared across multiple machines, </a:t>
            </a:r>
          </a:p>
          <a:p>
            <a:r>
              <a:rPr lang="en-US" dirty="0"/>
              <a:t>Free to publish web site.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86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31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20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(This assumes you have a “HelloWorld.java” class in some project in Eclipse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C2BF11-BA4A-18C6-7E04-ED42034D3BC0}"/>
              </a:ext>
            </a:extLst>
          </p:cNvPr>
          <p:cNvSpPr txBox="1"/>
          <p:nvPr/>
        </p:nvSpPr>
        <p:spPr>
          <a:xfrm>
            <a:off x="607868" y="1128453"/>
            <a:ext cx="687752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You have to generate a “temporary” password (or “token”) from the website…</a:t>
            </a:r>
          </a:p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Go to settings-&gt; Developer Settings -&gt;Personal Access Tokens -&gt; Generate New Token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EE34235-F279-F4F6-8AAE-5528E6C36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6665" y="1992477"/>
          <a:ext cx="5669345" cy="330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907840" imgH="5196960" progId="PBrush">
                  <p:embed/>
                </p:oleObj>
              </mc:Choice>
              <mc:Fallback>
                <p:oleObj name="Bitmap Image" r:id="rId2" imgW="8907840" imgH="5196960" progId="PBrus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EE34235-F279-F4F6-8AAE-5528E6C36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6665" y="1992477"/>
                        <a:ext cx="5669345" cy="3308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249D3-4256-C1A2-4016-BF5A14049FDF}"/>
              </a:ext>
            </a:extLst>
          </p:cNvPr>
          <p:cNvCxnSpPr/>
          <p:nvPr/>
        </p:nvCxnSpPr>
        <p:spPr>
          <a:xfrm>
            <a:off x="832312" y="4242609"/>
            <a:ext cx="508115" cy="33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1A9AAE-33A4-540F-399F-ECFC5CE6B3B2}"/>
              </a:ext>
            </a:extLst>
          </p:cNvPr>
          <p:cNvSpPr txBox="1"/>
          <p:nvPr/>
        </p:nvSpPr>
        <p:spPr>
          <a:xfrm>
            <a:off x="0" y="4011849"/>
            <a:ext cx="115608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I usually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just  click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everything…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4F17-DF90-6C2F-028C-AB4A2C321512}"/>
              </a:ext>
            </a:extLst>
          </p:cNvPr>
          <p:cNvSpPr txBox="1"/>
          <p:nvPr/>
        </p:nvSpPr>
        <p:spPr>
          <a:xfrm>
            <a:off x="6343651" y="2269375"/>
            <a:ext cx="173943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This is a bit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tedious from </a:t>
            </a:r>
          </a:p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the command line</a:t>
            </a:r>
          </a:p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FC305-1C45-6D04-3CD8-9D1850C08236}"/>
              </a:ext>
            </a:extLst>
          </p:cNvPr>
          <p:cNvSpPr txBox="1"/>
          <p:nvPr/>
        </p:nvSpPr>
        <p:spPr>
          <a:xfrm>
            <a:off x="6047146" y="3746361"/>
            <a:ext cx="3183949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If you use </a:t>
            </a:r>
          </a:p>
          <a:p>
            <a:r>
              <a:rPr lang="en-US" sz="1350" dirty="0"/>
              <a:t>“git config --global </a:t>
            </a:r>
            <a:r>
              <a:rPr lang="en-US" sz="1350" dirty="0" err="1"/>
              <a:t>credential.helper</a:t>
            </a:r>
            <a:r>
              <a:rPr lang="en-US" sz="1350" dirty="0"/>
              <a:t> store”</a:t>
            </a:r>
          </a:p>
          <a:p>
            <a:endParaRPr lang="en-US" sz="1350" dirty="0"/>
          </a:p>
          <a:p>
            <a:r>
              <a:rPr lang="en-US" sz="1350" dirty="0"/>
              <a:t>you won’t have to keep reentering</a:t>
            </a:r>
          </a:p>
          <a:p>
            <a:r>
              <a:rPr lang="en-US" sz="1350" dirty="0"/>
              <a:t>the password but this stores your </a:t>
            </a:r>
          </a:p>
          <a:p>
            <a:r>
              <a:rPr lang="en-US" sz="1350" dirty="0"/>
              <a:t>password in plain text.</a:t>
            </a:r>
          </a:p>
          <a:p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D420C-7585-571D-5C62-871D2C2D548F}"/>
              </a:ext>
            </a:extLst>
          </p:cNvPr>
          <p:cNvSpPr txBox="1"/>
          <p:nvPr/>
        </p:nvSpPr>
        <p:spPr>
          <a:xfrm>
            <a:off x="4091337" y="5300521"/>
            <a:ext cx="46120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See https://stackoverflow.com/questions/35942754/how-can-i-save-username-and-password-in-git</a:t>
            </a:r>
          </a:p>
        </p:txBody>
      </p:sp>
    </p:spTree>
    <p:extLst>
      <p:ext uri="{BB962C8B-B14F-4D97-AF65-F5344CB8AC3E}">
        <p14:creationId xmlns:p14="http://schemas.microsoft.com/office/powerpoint/2010/main" val="198245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64532"/>
            <a:ext cx="42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Eclipse, “checkout” your repository….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04800"/>
            <a:ext cx="7048500" cy="581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4008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“Show View”-&gt;”Other…”</a:t>
            </a:r>
          </a:p>
        </p:txBody>
      </p:sp>
    </p:spTree>
    <p:extLst>
      <p:ext uri="{BB962C8B-B14F-4D97-AF65-F5344CB8AC3E}">
        <p14:creationId xmlns:p14="http://schemas.microsoft.com/office/powerpoint/2010/main" val="220361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620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286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“</a:t>
            </a:r>
            <a:r>
              <a:rPr lang="en-US" dirty="0" err="1"/>
              <a:t>Git</a:t>
            </a:r>
            <a:r>
              <a:rPr lang="en-US" dirty="0"/>
              <a:t> repositories”</a:t>
            </a:r>
          </a:p>
        </p:txBody>
      </p:sp>
    </p:spTree>
    <p:extLst>
      <p:ext uri="{BB962C8B-B14F-4D97-AF65-F5344CB8AC3E}">
        <p14:creationId xmlns:p14="http://schemas.microsoft.com/office/powerpoint/2010/main" val="413678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893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“github.com” web site for your project, choose code-&gt;local -&gt; </a:t>
            </a:r>
          </a:p>
          <a:p>
            <a:r>
              <a:rPr lang="en-US" dirty="0"/>
              <a:t>“</a:t>
            </a:r>
            <a:r>
              <a:rPr lang="en-US" dirty="0" err="1"/>
              <a:t>cloneURL</a:t>
            </a:r>
            <a:r>
              <a:rPr lang="en-US" dirty="0"/>
              <a:t>…”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12200" cy="280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39000" y="43434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5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779</Words>
  <Application>Microsoft Office PowerPoint</Application>
  <PresentationFormat>On-screen Show (4:3)</PresentationFormat>
  <Paragraphs>99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45</cp:revision>
  <dcterms:created xsi:type="dcterms:W3CDTF">2006-08-16T00:00:00Z</dcterms:created>
  <dcterms:modified xsi:type="dcterms:W3CDTF">2023-08-22T21:40:54Z</dcterms:modified>
</cp:coreProperties>
</file>