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92473-11B4-412E-B1C6-47FF65D56142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92AA4-5E28-4754-AD11-6DE8DE69C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8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92AA4-5E28-4754-AD11-6DE8DE69C5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30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E2F8-AE90-4AD7-8D49-DBA5ECF46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A8E03-0DFE-465F-9DBC-08E1CA55D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999B6-719F-4825-9A65-A839AF62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D7FB2-BAC9-4375-A84E-B0014952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F4C61-C6C8-4B4E-A029-3E25BE2C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8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AED0-1CA8-48B6-8B9F-3B944D66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60B47-D8EB-4826-B438-56B1DE0A4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79332-E8DF-4765-B553-472EE259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4C8E5-A786-4366-AAE7-52AE5F8C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8A147-D522-46D0-90D3-10FDD866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7F1E43-C834-4B5D-9374-AFD97182D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52335-26D2-4175-9E0E-BCE6F8DEA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884C8-CA59-4415-A3E5-B40B72C7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F112C-DBD9-4184-B220-504B9642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00241-BB57-4CCC-BC92-3D700FEA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8F87-253D-4EC2-9E42-AC024863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9438-6982-4CFB-BB2C-584FD0C0C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9AF8A-E41A-4C51-87DC-F7289D341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645C2-A475-4CD6-BE07-2B5E1A2D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9AFCD-00A6-4D33-B37A-F273DDA7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1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0E71-121A-4856-A1EB-F8B48541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ED593-4F73-466E-BB45-E22ABA3D9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CFE50-5D46-42CE-95AC-5AF8906E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FDBC6-28B3-48D3-8DEE-6B5F7B64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36E8A-6D16-472B-9CDB-91CB4EA7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3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3725-7D24-4894-AE45-1D104F5B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98E6A-F19E-4EBF-B398-F27EDC721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0A86A-E579-4AFA-8F9A-1F13FBE3B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75304-7241-4FF1-A3BD-97CC2CD0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5F845-AE09-492D-B7A2-9ED3FAFEC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28920-D8B0-4D1A-9A4C-CEF7A132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DCA4-3B3F-4181-B72C-4E5E0EB1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E2942-4351-4751-ADCD-1C94B6B21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5DA41-CC8E-45D6-AFCE-33EC6DD13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53B29-4C06-4474-9E1D-200067F7C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A592F-FAA0-4156-86CB-125F75CE9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9562E-3A2A-4F30-8D27-6A377B4C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8E6D0-7F08-4758-B59D-364975CE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4938C-5623-45FD-ABE2-4F88BC2C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4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E0A2-7C7D-487B-ABE7-A22621C3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2C0B4-1665-4C7E-860D-030C81C8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837B5-E4A5-4419-9EA2-40B0DCE2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B9088-889F-4CA0-A5E0-A47D9425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7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C24C3-FE8C-410B-A5D4-4EFEAAB7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FF399-F64E-4622-B413-E7A08666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77E67-0EC9-4950-83C1-7A86038B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8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A0D4C-94D1-44D3-BB6B-8B56263D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EFFBA-9B33-407D-AD01-7E5399759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CC64C-47FA-4B24-8EF0-D04079C4D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E6232-061C-4015-9215-2703260C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B36E2-9905-4E09-9E66-12817556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006FA-776F-4E18-BA38-69C241BB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9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531D-5878-4016-BFE4-ACA43985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05281-FDB6-4041-A38A-E999EB7EA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08B3F-4EF3-4869-892F-F9D083D31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13F7-9056-4E5B-B2C2-F31242B0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9D597-FA45-4CE1-9636-F8348190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491DF-1567-41B8-BC69-C75134D2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5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C73EF-DE58-4DDA-AB1E-6F54C7D7D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DF7B0-B22F-48CD-9F68-06C29473A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31096-D647-4F00-9B69-6C37284EB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A1134-4BBF-422C-8802-5C3137C96BC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CE3CC-C1AA-47BD-9101-0332F8145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493DF-F72C-4580-BB2B-71B58D9E5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7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fodor@uncc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odel%E2%80%93view%E2%80%93controll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F05947-6325-4FC5-83DF-867EC1E85769}"/>
              </a:ext>
            </a:extLst>
          </p:cNvPr>
          <p:cNvSpPr txBox="1"/>
          <p:nvPr/>
        </p:nvSpPr>
        <p:spPr>
          <a:xfrm>
            <a:off x="200418" y="243160"/>
            <a:ext cx="11928265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Lab #6:  GUI to do something slow in background threads (for example, find prime numbers)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(due Dec. 4th).  Send links to your code to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afodor@uncc.edu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with the subject line lab #6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Make a GUI with the following properties (also see slide #4 )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(1) It does a slow calculation (for example finding prime numbers up to some large number) in a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single-background thread.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(2) It reports on the results (for example how many primes have been found)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     every few seconds or so.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(3) It has a cancel button that can cancel the operation.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(4) At the end of the calculation, or if the user hits cancel, the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results are shown (and the amount of time it took to do the calculation).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(5) Finally, extend your program so that it uses multiple background threads.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Report the speed up (if any) over a single-background thread.  Allow the user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 to control from the GUI how many background threads are spawned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9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A9F62D-4A27-4C05-ABFF-40560AE95299}"/>
              </a:ext>
            </a:extLst>
          </p:cNvPr>
          <p:cNvSpPr txBox="1"/>
          <p:nvPr/>
        </p:nvSpPr>
        <p:spPr>
          <a:xfrm>
            <a:off x="1139869" y="219206"/>
            <a:ext cx="1006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is an example (you can – and should - design your GUI to look different and probably better)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E9AA70-1EBB-42CA-AAA8-BD411802F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69" y="986947"/>
            <a:ext cx="3808144" cy="1894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59B7CB-5B5B-4D5D-B1A1-F05BDBC590D7}"/>
              </a:ext>
            </a:extLst>
          </p:cNvPr>
          <p:cNvSpPr txBox="1"/>
          <p:nvPr/>
        </p:nvSpPr>
        <p:spPr>
          <a:xfrm>
            <a:off x="5624187" y="2073059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hits start and is asked to input a number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D492CA-45A3-491E-8D03-37ABEA3F8EC8}"/>
              </a:ext>
            </a:extLst>
          </p:cNvPr>
          <p:cNvCxnSpPr/>
          <p:nvPr/>
        </p:nvCxnSpPr>
        <p:spPr>
          <a:xfrm flipH="1">
            <a:off x="5104356" y="2348631"/>
            <a:ext cx="651354" cy="31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0C9B154-C692-4805-AD0E-85970632A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802" y="3663275"/>
            <a:ext cx="4594977" cy="22803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708813-F899-47C7-8D2C-5BE35C048B7F}"/>
              </a:ext>
            </a:extLst>
          </p:cNvPr>
          <p:cNvCxnSpPr/>
          <p:nvPr/>
        </p:nvCxnSpPr>
        <p:spPr>
          <a:xfrm flipH="1">
            <a:off x="5751533" y="4411246"/>
            <a:ext cx="651354" cy="31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58D683-74C5-460C-BD62-193DD1663DA3}"/>
              </a:ext>
            </a:extLst>
          </p:cNvPr>
          <p:cNvSpPr txBox="1"/>
          <p:nvPr/>
        </p:nvSpPr>
        <p:spPr>
          <a:xfrm>
            <a:off x="6515621" y="4079307"/>
            <a:ext cx="4262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enters the number;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 will find all the primes between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and this #</a:t>
            </a:r>
          </a:p>
        </p:txBody>
      </p:sp>
    </p:spTree>
    <p:extLst>
      <p:ext uri="{BB962C8B-B14F-4D97-AF65-F5344CB8AC3E}">
        <p14:creationId xmlns:p14="http://schemas.microsoft.com/office/powerpoint/2010/main" val="26726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B583DD-B876-4557-A640-3E2F7529B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20" y="411990"/>
            <a:ext cx="4184607" cy="2083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8E8042-C24F-43EE-90E2-3D9F255AA710}"/>
              </a:ext>
            </a:extLst>
          </p:cNvPr>
          <p:cNvSpPr txBox="1"/>
          <p:nvPr/>
        </p:nvSpPr>
        <p:spPr>
          <a:xfrm>
            <a:off x="1308970" y="81421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While the program is running, the user is updated on the status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F80FC7-B57E-4FCE-AB99-32ECF6758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60" y="3572334"/>
            <a:ext cx="4838995" cy="23913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A52E26-FD6F-4F0C-923E-573B40DDDD48}"/>
              </a:ext>
            </a:extLst>
          </p:cNvPr>
          <p:cNvSpPr txBox="1"/>
          <p:nvPr/>
        </p:nvSpPr>
        <p:spPr>
          <a:xfrm>
            <a:off x="753651" y="2876807"/>
            <a:ext cx="5814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 the end of the calculation (or if the user hits cancel),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results are shown and the time is shown.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545F66-5F1F-4EAB-8937-F0BEFB475021}"/>
              </a:ext>
            </a:extLst>
          </p:cNvPr>
          <p:cNvCxnSpPr/>
          <p:nvPr/>
        </p:nvCxnSpPr>
        <p:spPr>
          <a:xfrm flipH="1">
            <a:off x="5751533" y="4411246"/>
            <a:ext cx="651354" cy="31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859DE23-3D64-409A-AD6D-3C58015FD580}"/>
              </a:ext>
            </a:extLst>
          </p:cNvPr>
          <p:cNvSpPr txBox="1"/>
          <p:nvPr/>
        </p:nvSpPr>
        <p:spPr>
          <a:xfrm>
            <a:off x="6515621" y="4079307"/>
            <a:ext cx="477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(This is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JScrollPane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wrapping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JTextArea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454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23256F-A455-4C83-A516-76FB5249F371}"/>
              </a:ext>
            </a:extLst>
          </p:cNvPr>
          <p:cNvSpPr txBox="1"/>
          <p:nvPr/>
        </p:nvSpPr>
        <p:spPr>
          <a:xfrm>
            <a:off x="967666" y="3107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7A0C2-9455-E808-BABC-223A5E9800FF}"/>
              </a:ext>
            </a:extLst>
          </p:cNvPr>
          <p:cNvSpPr txBox="1"/>
          <p:nvPr/>
        </p:nvSpPr>
        <p:spPr>
          <a:xfrm>
            <a:off x="777240" y="365760"/>
            <a:ext cx="107773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consider MVC architecture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https://en.wikipedia.org/wiki/Model%E2%80%93view%E2%80%93controller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your “workers” independent of the GUI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(you should be able to interact with them from the command line or from non-GUI code)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Then “wrap” the GUI around the developed (and tested workers).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will allow you to develop in distinct modules which will reduce complexity and make testing easier…</a:t>
            </a:r>
          </a:p>
        </p:txBody>
      </p:sp>
    </p:spTree>
    <p:extLst>
      <p:ext uri="{BB962C8B-B14F-4D97-AF65-F5344CB8AC3E}">
        <p14:creationId xmlns:p14="http://schemas.microsoft.com/office/powerpoint/2010/main" val="284503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384</Words>
  <Application>Microsoft Office PowerPoint</Application>
  <PresentationFormat>Widescreen</PresentationFormat>
  <Paragraphs>40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Fodor, Anthony</dc:creator>
  <cp:lastModifiedBy>Anthony Fodor</cp:lastModifiedBy>
  <cp:revision>27</cp:revision>
  <dcterms:created xsi:type="dcterms:W3CDTF">2019-10-29T23:46:50Z</dcterms:created>
  <dcterms:modified xsi:type="dcterms:W3CDTF">2024-11-11T01:35:43Z</dcterms:modified>
</cp:coreProperties>
</file>