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84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EEEC2-C388-4A72-9B00-A9601A651656}"/>
              </a:ext>
            </a:extLst>
          </p:cNvPr>
          <p:cNvSpPr txBox="1"/>
          <p:nvPr/>
        </p:nvSpPr>
        <p:spPr>
          <a:xfrm>
            <a:off x="914400" y="533400"/>
            <a:ext cx="64904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Schedule:</a:t>
            </a:r>
          </a:p>
          <a:p>
            <a:endParaRPr lang="en-US" dirty="0"/>
          </a:p>
          <a:p>
            <a:r>
              <a:rPr lang="en-US" dirty="0"/>
              <a:t>No in-person class on Friday Sep 2</a:t>
            </a:r>
          </a:p>
          <a:p>
            <a:endParaRPr lang="en-US" dirty="0"/>
          </a:p>
          <a:p>
            <a:r>
              <a:rPr lang="en-US" dirty="0"/>
              <a:t>	Optional</a:t>
            </a:r>
            <a:r>
              <a:rPr lang="en-US" dirty="0">
                <a:solidFill>
                  <a:srgbClr val="FF0000"/>
                </a:solidFill>
              </a:rPr>
              <a:t> on-line </a:t>
            </a:r>
            <a:r>
              <a:rPr lang="en-US" dirty="0"/>
              <a:t>“help session” for the homework:</a:t>
            </a:r>
          </a:p>
          <a:p>
            <a:r>
              <a:rPr lang="en-US" dirty="0"/>
              <a:t>	Friday, Sep. 2; 1:30-2:30</a:t>
            </a:r>
          </a:p>
          <a:p>
            <a:r>
              <a:rPr lang="en-US" dirty="0"/>
              <a:t>	Zoom link will be sent by e-mail</a:t>
            </a:r>
          </a:p>
          <a:p>
            <a:r>
              <a:rPr lang="en-US" dirty="0"/>
              <a:t>	(if you don’t get it by class time and want it, e-mail me….)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 class – Sep. 5</a:t>
            </a:r>
            <a:r>
              <a:rPr lang="en-US" baseline="30000" dirty="0"/>
              <a:t>th</a:t>
            </a:r>
            <a:r>
              <a:rPr lang="en-US" dirty="0"/>
              <a:t> (Labor day)</a:t>
            </a:r>
          </a:p>
          <a:p>
            <a:r>
              <a:rPr lang="en-US" dirty="0"/>
              <a:t>	E-mail if you are stuck on the homework.</a:t>
            </a:r>
          </a:p>
          <a:p>
            <a:endParaRPr lang="en-US" dirty="0"/>
          </a:p>
          <a:p>
            <a:r>
              <a:rPr lang="en-US" dirty="0"/>
              <a:t>First Homework is due Wed. Sep 7th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760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46293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  <a:p>
            <a:pPr marL="342900" indent="-342900"/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(3) Modify your code so that the frequency of A,C,G and T is</a:t>
            </a:r>
          </a:p>
          <a:p>
            <a:pPr marL="342900" indent="-342900">
              <a:buAutoNum type="arabicParenBoth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produces a random number uniformly between 0 and 1.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FC9B-7387-4A17-AC83-1B89B71E2B4B}"/>
              </a:ext>
            </a:extLst>
          </p:cNvPr>
          <p:cNvSpPr txBox="1"/>
          <p:nvPr/>
        </p:nvSpPr>
        <p:spPr>
          <a:xfrm>
            <a:off x="5880299" y="648866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slide….)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For those with a stats background and/or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distribution are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E1C6B-0C17-4357-AF5E-D9B7F04700FD}"/>
              </a:ext>
            </a:extLst>
          </p:cNvPr>
          <p:cNvSpPr txBox="1"/>
          <p:nvPr/>
        </p:nvSpPr>
        <p:spPr>
          <a:xfrm>
            <a:off x="228600" y="3714334"/>
            <a:ext cx="764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Sep 7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Check your code into a GitHub repository </a:t>
            </a:r>
          </a:p>
          <a:p>
            <a:r>
              <a:rPr lang="en-US" dirty="0"/>
              <a:t>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 e-mail with the link when the code </a:t>
            </a:r>
          </a:p>
          <a:p>
            <a:r>
              <a:rPr lang="en-US" dirty="0"/>
              <a:t>is checked in and ready to grade.</a:t>
            </a:r>
          </a:p>
          <a:p>
            <a:endParaRPr lang="en-US" dirty="0"/>
          </a:p>
          <a:p>
            <a:r>
              <a:rPr lang="en-US" dirty="0"/>
              <a:t>Alternatively, just send your code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(but GitHub is preferred)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500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53</cp:revision>
  <dcterms:created xsi:type="dcterms:W3CDTF">2006-08-16T00:00:00Z</dcterms:created>
  <dcterms:modified xsi:type="dcterms:W3CDTF">2022-08-19T15:31:18Z</dcterms:modified>
</cp:coreProperties>
</file>