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8" r:id="rId2"/>
    <p:sldId id="257" r:id="rId3"/>
    <p:sldId id="258" r:id="rId4"/>
    <p:sldId id="260" r:id="rId5"/>
    <p:sldId id="324" r:id="rId6"/>
    <p:sldId id="317" r:id="rId7"/>
    <p:sldId id="325" r:id="rId8"/>
    <p:sldId id="326" r:id="rId9"/>
    <p:sldId id="319" r:id="rId10"/>
    <p:sldId id="261" r:id="rId11"/>
    <p:sldId id="263" r:id="rId12"/>
    <p:sldId id="320" r:id="rId13"/>
    <p:sldId id="321" r:id="rId14"/>
    <p:sldId id="323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5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moved-by-java/timeline/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CE1B5-F285-467B-84D9-8EA96B554858}"/>
              </a:ext>
            </a:extLst>
          </p:cNvPr>
          <p:cNvSpPr txBox="1"/>
          <p:nvPr/>
        </p:nvSpPr>
        <p:spPr>
          <a:xfrm>
            <a:off x="990600" y="4800600"/>
            <a:ext cx="668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~ 7.6 billion people in the world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Oracle, there are around 15 billion Java 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https://www.oracle.com/java/moved-by-java/timeline/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A0FCE-5E88-2AA1-27AB-9185EC29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2095"/>
            <a:ext cx="7239000" cy="312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93422-45EF-AD62-9A48-11FD2AD53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33800"/>
            <a:ext cx="8477250" cy="2470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701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me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B861A-6CDC-4871-AE44-330FE0D0BF35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3863-B390-4473-A657-7E74DFBBAEB0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0E52-762D-4C1F-8BB4-C034545E25AE}"/>
              </a:ext>
            </a:extLst>
          </p:cNvPr>
          <p:cNvCxnSpPr/>
          <p:nvPr/>
        </p:nvCxnSpPr>
        <p:spPr>
          <a:xfrm rot="10800000">
            <a:off x="2588961" y="151794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704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c’s structs,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to give you a sense of the history, we take a quick look at the way</a:t>
            </a:r>
          </a:p>
          <a:p>
            <a:r>
              <a:rPr lang="en-US" dirty="0"/>
              <a:t>C defines its data structures and how Java responded 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D2467-4076-ABA5-572B-E87F6914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795337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4CDA6-9DB5-8678-2E0D-CA21C5FA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6534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3EAEE-7490-A4F2-3A50-59485B30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52400"/>
            <a:ext cx="8048625" cy="2849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EB4E8-BC58-0B58-B65E-95B2B93A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44" y="3415748"/>
            <a:ext cx="9144000" cy="19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16BA5D-6B25-4987-A651-3B5CBB64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6" y="2724150"/>
            <a:ext cx="5657850" cy="70485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09CF8C3-69A4-4456-899B-62C3E02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52800"/>
            <a:ext cx="5762625" cy="2981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CDEA3-471F-0640-9F0F-FBF26613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7" y="152400"/>
            <a:ext cx="7315200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2469</Words>
  <Application>Microsoft Office PowerPoint</Application>
  <PresentationFormat>On-screen Show (4:3)</PresentationFormat>
  <Paragraphs>356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89</cp:revision>
  <dcterms:created xsi:type="dcterms:W3CDTF">2006-08-16T00:00:00Z</dcterms:created>
  <dcterms:modified xsi:type="dcterms:W3CDTF">2022-08-19T15:39:14Z</dcterms:modified>
</cp:coreProperties>
</file>