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6" r:id="rId3"/>
    <p:sldId id="262" r:id="rId4"/>
    <p:sldId id="284" r:id="rId5"/>
    <p:sldId id="263" r:id="rId6"/>
    <p:sldId id="264" r:id="rId7"/>
    <p:sldId id="265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6" r:id="rId17"/>
    <p:sldId id="298" r:id="rId18"/>
    <p:sldId id="295" r:id="rId19"/>
    <p:sldId id="299" r:id="rId20"/>
    <p:sldId id="300" r:id="rId21"/>
    <p:sldId id="301" r:id="rId22"/>
    <p:sldId id="302" r:id="rId23"/>
    <p:sldId id="303" r:id="rId24"/>
    <p:sldId id="304" r:id="rId25"/>
    <p:sldId id="25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033BE-9A27-46F1-8A36-5C9C65FBA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5106A-686C-4496-B5FC-E800B4CEE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E6575-D585-4B44-972C-53644510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8E02A-63C6-4A80-A7F9-88B4007AC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2A43B-CEA8-499C-925F-637C2A95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56F89-94F0-4AA2-8AC9-2283D4C27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510A1-120A-4926-971E-F603D2973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F698D-D22B-4B6D-B4C7-AEF8A50F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6CC2B-B8D2-4CFC-80EE-52C8A4D4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587B3-2A5B-4811-8B91-4A17D49B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3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2674D-2901-4CE9-8248-C7A55C1DF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072FF-020C-4305-BE75-DA4C3DBB0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3C9F3-2AAD-4355-9670-241E360AC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20736-8DAF-4EB9-A6A7-09B0E802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12360-DCBC-4984-AB61-5D56DE33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1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5AD5-3FA1-45FD-8DDD-B8D62087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C297D-A024-42CB-9ACA-C5EDAECAC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36393-D1B6-4AB8-B7DA-34423246D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32BA-CACC-4C6B-9210-A99C1449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DF117-B82F-487A-99F5-5783C8E6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92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E1D7-8F45-4EF8-98BD-F8AA1B6D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BA221-8C6A-447F-919B-549A9E9BC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1C612-2A3C-4330-8A36-3BDB72512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30912-C237-437C-84EE-18089776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AFCFE-AA00-4F4B-895E-7B045C48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4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A11A0-3104-4357-A6FA-9CEB5B24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EF678-67CA-4008-A4C6-EE893A626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C7CF8-9F00-4E0F-B0A4-7FB77DCBD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03B82-0A40-4109-A6B6-B928EC9E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24A24-8EC2-4E9D-9BB0-BAB621BF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4DB05-1EEE-4FFB-969F-C7B5F885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8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A2527-54C5-4872-B189-A452497C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7B14A-C563-4772-A868-F1C28D8C9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C9453-4FEE-4CD4-92B2-3BFDB4260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99D22-24C1-46A0-BE25-C29E64FA9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967E1-4C8E-42A1-92CB-7FCD1D6D7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7369F-B3C5-4317-95B0-B058238E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146DA-56F2-40FA-BD5C-78C908F1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FD63EC-D005-4005-9C87-01B0F839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2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A85A-5549-47DA-B8CC-2AD00D74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32E31-A665-41D3-B85B-204DF357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A813C-1381-4B1F-AF37-5783D5ECF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3FB97-F2B8-463B-B1C6-4CA45BAE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9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CF9A5D-C762-4A77-B222-2F7E014B3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F5309-CD02-4716-ADE5-9F4118D2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123BF-5A1C-4F61-9EF4-C377F305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2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B2B7-151C-4C77-888E-35B75E99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BBBA0-F5D8-4F92-9394-A39EF9BBE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F6883-C268-4875-A671-D0D00AB2C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01D1A-39B0-4626-8B2E-4D07B63D2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A4ABD-7778-4D0F-B6ED-23F5890F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1CF00-B4B8-4BF9-A6CC-268C5756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1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85FA-5B9D-4CA5-A9F4-B4F81F2A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5FABF6-06B0-41F8-966F-EB692E3813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F2D1E-3F93-411C-B5F2-DBFE9E03B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094D9-42BD-4E7F-9951-75CDE560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1E0-4856-4DE4-BAFF-0FAAB821BF2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867E1-53EB-4699-893A-69AFB646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6C865-D5AF-442F-834E-4B09F8A9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4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03C7F6-82AC-48E0-84B0-074E7614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F3A9E-1D00-4E6E-9697-09826E546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1E128-86C3-4A60-A0C8-CCAADAA54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031E0-4856-4DE4-BAFF-0FAAB821BF2D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0C8ED-F157-42A0-AC7A-EB2BB629B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B4808-F0D0-413F-95BA-76028C393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F1BEA-76D0-4FD5-8119-96F0C72F2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0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886F12-9D23-4775-A4AB-E20859283CEA}"/>
              </a:ext>
            </a:extLst>
          </p:cNvPr>
          <p:cNvSpPr txBox="1"/>
          <p:nvPr/>
        </p:nvSpPr>
        <p:spPr>
          <a:xfrm>
            <a:off x="684286" y="750898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and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76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121614-CB59-4B5B-B714-D051E0E9DC4C}"/>
              </a:ext>
            </a:extLst>
          </p:cNvPr>
          <p:cNvSpPr txBox="1"/>
          <p:nvPr/>
        </p:nvSpPr>
        <p:spPr>
          <a:xfrm>
            <a:off x="1398850" y="42387"/>
            <a:ext cx="7105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working directory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what your operating systems sees.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this case, there is a file called “HelloWorld.java” in a 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directory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0EBB4-F1F2-4655-848C-E0A691052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34" y="981012"/>
            <a:ext cx="6827591" cy="5437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0EA65B-22B9-47E8-A09A-6A491D08DC88}"/>
              </a:ext>
            </a:extLst>
          </p:cNvPr>
          <p:cNvSpPr txBox="1"/>
          <p:nvPr/>
        </p:nvSpPr>
        <p:spPr>
          <a:xfrm>
            <a:off x="7745150" y="1362517"/>
            <a:ext cx="3724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we type “status”,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tells us that what is in our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working directory is up to date with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 local git database.</a:t>
            </a:r>
          </a:p>
        </p:txBody>
      </p:sp>
    </p:spTree>
    <p:extLst>
      <p:ext uri="{BB962C8B-B14F-4D97-AF65-F5344CB8AC3E}">
        <p14:creationId xmlns:p14="http://schemas.microsoft.com/office/powerpoint/2010/main" val="1486644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F1C7D0-C9B9-41D1-8AE8-A2C425E52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69" y="607432"/>
            <a:ext cx="7914707" cy="27592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972A5D-F963-4689-B833-58FE3118F817}"/>
              </a:ext>
            </a:extLst>
          </p:cNvPr>
          <p:cNvSpPr txBox="1"/>
          <p:nvPr/>
        </p:nvSpPr>
        <p:spPr>
          <a:xfrm>
            <a:off x="744842" y="96887"/>
            <a:ext cx="5746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say we use a text editor to change our Java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3E4569-4024-4FD6-91EE-07A688A85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79" y="4153953"/>
            <a:ext cx="8635327" cy="25501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57D2CC-C889-4813-B8DA-24627426760D}"/>
              </a:ext>
            </a:extLst>
          </p:cNvPr>
          <p:cNvSpPr txBox="1"/>
          <p:nvPr/>
        </p:nvSpPr>
        <p:spPr>
          <a:xfrm>
            <a:off x="423893" y="3633377"/>
            <a:ext cx="102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status sees the changed file in our working directory but the changes have not yet been staged</a:t>
            </a:r>
          </a:p>
        </p:txBody>
      </p:sp>
    </p:spTree>
    <p:extLst>
      <p:ext uri="{BB962C8B-B14F-4D97-AF65-F5344CB8AC3E}">
        <p14:creationId xmlns:p14="http://schemas.microsoft.com/office/powerpoint/2010/main" val="4083446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EC58B1-71EF-4529-A01B-92CAD61452BA}"/>
              </a:ext>
            </a:extLst>
          </p:cNvPr>
          <p:cNvSpPr txBox="1"/>
          <p:nvPr/>
        </p:nvSpPr>
        <p:spPr>
          <a:xfrm>
            <a:off x="514350" y="54499"/>
            <a:ext cx="5156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stage the change to file by typing git add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862319-6842-4EE0-B7A6-1C634C044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57" y="567491"/>
            <a:ext cx="9877110" cy="36491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877B4A-66DB-4311-A8BC-D29A560FBDB7}"/>
              </a:ext>
            </a:extLst>
          </p:cNvPr>
          <p:cNvSpPr txBox="1"/>
          <p:nvPr/>
        </p:nvSpPr>
        <p:spPr>
          <a:xfrm>
            <a:off x="514350" y="4384273"/>
            <a:ext cx="8200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change to the file is now staged, but has not yet been committed to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611207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92BB3F-E94B-4278-98E5-924A52C9615E}"/>
              </a:ext>
            </a:extLst>
          </p:cNvPr>
          <p:cNvSpPr txBox="1"/>
          <p:nvPr/>
        </p:nvSpPr>
        <p:spPr>
          <a:xfrm>
            <a:off x="902289" y="363338"/>
            <a:ext cx="823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commit the changes to our local copy of the git repository we use git commit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CB5F2A-E4A0-4493-8D99-8C8AFE029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65" y="971807"/>
            <a:ext cx="7472646" cy="272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3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07E8A0-0DA1-4427-B582-0AB3EF8A2984}"/>
              </a:ext>
            </a:extLst>
          </p:cNvPr>
          <p:cNvSpPr txBox="1"/>
          <p:nvPr/>
        </p:nvSpPr>
        <p:spPr>
          <a:xfrm>
            <a:off x="812461" y="79724"/>
            <a:ext cx="7327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However, the changes are not yet 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where we can see them.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push the changes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 use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A557F-993D-4053-91F4-60B3C5FA3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82" y="1748012"/>
            <a:ext cx="9052609" cy="392611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0B55A6-6321-43FA-8F28-D46BDCFA3505}"/>
              </a:ext>
            </a:extLst>
          </p:cNvPr>
          <p:cNvCxnSpPr/>
          <p:nvPr/>
        </p:nvCxnSpPr>
        <p:spPr>
          <a:xfrm flipH="1">
            <a:off x="5353176" y="1138460"/>
            <a:ext cx="629786" cy="64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0CF5C8-6A04-4230-BD39-FC1A2B068708}"/>
              </a:ext>
            </a:extLst>
          </p:cNvPr>
          <p:cNvSpPr txBox="1"/>
          <p:nvPr/>
        </p:nvSpPr>
        <p:spPr>
          <a:xfrm>
            <a:off x="6049570" y="695052"/>
            <a:ext cx="4591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remote gives us a list of remote repositories</a:t>
            </a:r>
          </a:p>
          <a:p>
            <a:r>
              <a:rPr lang="en-US" dirty="0"/>
              <a:t>(there can be more than one)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D99910-2C9B-4471-8A75-B3835A042629}"/>
              </a:ext>
            </a:extLst>
          </p:cNvPr>
          <p:cNvSpPr txBox="1"/>
          <p:nvPr/>
        </p:nvSpPr>
        <p:spPr>
          <a:xfrm>
            <a:off x="1065791" y="5970850"/>
            <a:ext cx="7764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 -  the name of the remote repository (currently the only remote repository)</a:t>
            </a:r>
          </a:p>
          <a:p>
            <a:r>
              <a:rPr lang="en-US" dirty="0"/>
              <a:t>master – the name of the remote branch (currently the only branch)</a:t>
            </a:r>
          </a:p>
        </p:txBody>
      </p:sp>
    </p:spTree>
    <p:extLst>
      <p:ext uri="{BB962C8B-B14F-4D97-AF65-F5344CB8AC3E}">
        <p14:creationId xmlns:p14="http://schemas.microsoft.com/office/powerpoint/2010/main" val="2872501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7BC04F-FADA-4501-B14C-2EE4D053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799" y="993124"/>
            <a:ext cx="8971914" cy="5680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79077B-5471-40BA-927F-3136AFB3035E}"/>
              </a:ext>
            </a:extLst>
          </p:cNvPr>
          <p:cNvSpPr txBox="1"/>
          <p:nvPr/>
        </p:nvSpPr>
        <p:spPr>
          <a:xfrm>
            <a:off x="968898" y="339115"/>
            <a:ext cx="1045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changes are now visible at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(where the world can see them since this is a public repository)</a:t>
            </a:r>
          </a:p>
        </p:txBody>
      </p:sp>
    </p:spTree>
    <p:extLst>
      <p:ext uri="{BB962C8B-B14F-4D97-AF65-F5344CB8AC3E}">
        <p14:creationId xmlns:p14="http://schemas.microsoft.com/office/powerpoint/2010/main" val="3251464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CEA824-4275-423E-B29E-68999C559143}"/>
              </a:ext>
            </a:extLst>
          </p:cNvPr>
          <p:cNvSpPr txBox="1"/>
          <p:nvPr/>
        </p:nvSpPr>
        <p:spPr>
          <a:xfrm>
            <a:off x="508673" y="90835"/>
            <a:ext cx="10912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log will give us a history of our commits and git diff allows us to compare the current checkout commit with any</a:t>
            </a:r>
          </a:p>
          <a:p>
            <a:r>
              <a:rPr lang="en-US" dirty="0"/>
              <a:t>other commit…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B0D549-C2D3-4F69-AEC5-F2BD6E428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63" y="718998"/>
            <a:ext cx="8947396" cy="34156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2F2C3B-E07E-477A-BD0F-F29D4157F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857" y="4158825"/>
            <a:ext cx="7811952" cy="26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626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1509" y="1849931"/>
            <a:ext cx="79248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95071" y="631299"/>
            <a:ext cx="8222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Eclipse (which we will work on installing next week) will give us much prettier </a:t>
            </a:r>
          </a:p>
          <a:p>
            <a:r>
              <a:rPr lang="en-US" dirty="0"/>
              <a:t>Results from git diff than the command line git diff (but we will get there next week…)</a:t>
            </a:r>
          </a:p>
        </p:txBody>
      </p:sp>
    </p:spTree>
    <p:extLst>
      <p:ext uri="{BB962C8B-B14F-4D97-AF65-F5344CB8AC3E}">
        <p14:creationId xmlns:p14="http://schemas.microsoft.com/office/powerpoint/2010/main" val="4079138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8E83B9-E47D-4D9F-AB89-1BE72E06F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07" y="654008"/>
            <a:ext cx="5996104" cy="36633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E4C54F-16A7-4252-B67A-CEE65B57F2D4}"/>
              </a:ext>
            </a:extLst>
          </p:cNvPr>
          <p:cNvSpPr txBox="1"/>
          <p:nvPr/>
        </p:nvSpPr>
        <p:spPr>
          <a:xfrm>
            <a:off x="756954" y="205889"/>
            <a:ext cx="6537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actually directly edit the remote repository 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C97936-B513-4198-94F0-70B75A04A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774" y="3818173"/>
            <a:ext cx="6537046" cy="272564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94E21A-AD94-4004-9E0A-0C6D4AA9C608}"/>
              </a:ext>
            </a:extLst>
          </p:cNvPr>
          <p:cNvCxnSpPr/>
          <p:nvPr/>
        </p:nvCxnSpPr>
        <p:spPr>
          <a:xfrm>
            <a:off x="3942213" y="6394744"/>
            <a:ext cx="859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847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4943F7-FED5-4CE6-A19D-3CF6777ABCCD}"/>
              </a:ext>
            </a:extLst>
          </p:cNvPr>
          <p:cNvSpPr txBox="1"/>
          <p:nvPr/>
        </p:nvSpPr>
        <p:spPr>
          <a:xfrm>
            <a:off x="908342" y="-66613"/>
            <a:ext cx="1075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Now if we try and make a local change and commit it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 will have a conflict,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that we will need to resolve…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52DD81-AA08-42A4-9E1C-BABF7B2B0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03" y="930848"/>
            <a:ext cx="7429950" cy="533672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6190F1-EF15-4782-9AD7-7CF2FD4C14AA}"/>
              </a:ext>
            </a:extLst>
          </p:cNvPr>
          <p:cNvCxnSpPr/>
          <p:nvPr/>
        </p:nvCxnSpPr>
        <p:spPr>
          <a:xfrm flipH="1">
            <a:off x="5855793" y="3342707"/>
            <a:ext cx="3173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8B35B05-8B02-42A6-B970-07F125B9913F}"/>
              </a:ext>
            </a:extLst>
          </p:cNvPr>
          <p:cNvSpPr txBox="1"/>
          <p:nvPr/>
        </p:nvSpPr>
        <p:spPr>
          <a:xfrm>
            <a:off x="8932051" y="2961203"/>
            <a:ext cx="2663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Fine.  Stage our change to </a:t>
            </a:r>
          </a:p>
          <a:p>
            <a:r>
              <a:rPr lang="en-US" dirty="0"/>
              <a:t>the local git </a:t>
            </a:r>
            <a:r>
              <a:rPr lang="en-US" dirty="0" err="1"/>
              <a:t>db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18DD40-C7CB-4FD6-863A-77282B2F88EB}"/>
              </a:ext>
            </a:extLst>
          </p:cNvPr>
          <p:cNvCxnSpPr>
            <a:cxnSpLocks/>
          </p:cNvCxnSpPr>
          <p:nvPr/>
        </p:nvCxnSpPr>
        <p:spPr>
          <a:xfrm flipH="1" flipV="1">
            <a:off x="6789370" y="3803947"/>
            <a:ext cx="1743011" cy="101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A88ECFB-8520-434F-94BD-4AE821BADE23}"/>
              </a:ext>
            </a:extLst>
          </p:cNvPr>
          <p:cNvSpPr txBox="1"/>
          <p:nvPr/>
        </p:nvSpPr>
        <p:spPr>
          <a:xfrm>
            <a:off x="8642391" y="3628335"/>
            <a:ext cx="295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Fine.  Commit to our local db.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820376-AF82-465E-BB99-E69C01A9EB74}"/>
              </a:ext>
            </a:extLst>
          </p:cNvPr>
          <p:cNvCxnSpPr>
            <a:cxnSpLocks/>
          </p:cNvCxnSpPr>
          <p:nvPr/>
        </p:nvCxnSpPr>
        <p:spPr>
          <a:xfrm flipH="1" flipV="1">
            <a:off x="5655252" y="4577021"/>
            <a:ext cx="2987139" cy="91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C10E8E-477A-487C-B6E2-4C498C3F4CA9}"/>
              </a:ext>
            </a:extLst>
          </p:cNvPr>
          <p:cNvSpPr txBox="1"/>
          <p:nvPr/>
        </p:nvSpPr>
        <p:spPr>
          <a:xfrm>
            <a:off x="8746346" y="4507413"/>
            <a:ext cx="2924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No.  There ae changes to the</a:t>
            </a:r>
          </a:p>
          <a:p>
            <a:r>
              <a:rPr lang="en-US" dirty="0"/>
              <a:t>remote database that we will</a:t>
            </a:r>
          </a:p>
          <a:p>
            <a:r>
              <a:rPr lang="en-US" dirty="0"/>
              <a:t>need to resolve..</a:t>
            </a:r>
          </a:p>
        </p:txBody>
      </p:sp>
    </p:spTree>
    <p:extLst>
      <p:ext uri="{BB962C8B-B14F-4D97-AF65-F5344CB8AC3E}">
        <p14:creationId xmlns:p14="http://schemas.microsoft.com/office/powerpoint/2010/main" val="123984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218229-B135-4E0D-B33E-6D08F2C07C9A}"/>
              </a:ext>
            </a:extLst>
          </p:cNvPr>
          <p:cNvSpPr txBox="1"/>
          <p:nvPr/>
        </p:nvSpPr>
        <p:spPr>
          <a:xfrm>
            <a:off x="981012" y="872012"/>
            <a:ext cx="890500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Reading: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Find your Java book and start to read it.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You want to start to read about classes and Object Oriented design.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Read up through the “basics” and “branching” chapters in the “Pro Git” book.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https://git-scm.com/book/en/v2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85848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02DC82-B1B9-4FDC-9598-8206E41D5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68" y="952058"/>
            <a:ext cx="9022289" cy="3092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C8CE36-690A-4281-956E-6A47CF3C5407}"/>
              </a:ext>
            </a:extLst>
          </p:cNvPr>
          <p:cNvSpPr txBox="1"/>
          <p:nvPr/>
        </p:nvSpPr>
        <p:spPr>
          <a:xfrm>
            <a:off x="617674" y="387560"/>
            <a:ext cx="102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fetch grabs the latest commits from the remote database but does not merge them into our work.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6F9277-807A-40B7-BA25-FBE221107B25}"/>
              </a:ext>
            </a:extLst>
          </p:cNvPr>
          <p:cNvSpPr txBox="1"/>
          <p:nvPr/>
        </p:nvSpPr>
        <p:spPr>
          <a:xfrm>
            <a:off x="770074" y="4391328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merge here tries to merge, but we will have to deal with the conflict first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DD12B8-4B1A-47FF-B012-39EF7F447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60" y="4738791"/>
            <a:ext cx="9204556" cy="176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47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EA5531-BA85-44CA-BE99-0104FB934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14" y="308773"/>
            <a:ext cx="7327311" cy="32440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F6E735-BB5B-46CD-B6C3-E981C4D5D325}"/>
              </a:ext>
            </a:extLst>
          </p:cNvPr>
          <p:cNvSpPr txBox="1"/>
          <p:nvPr/>
        </p:nvSpPr>
        <p:spPr>
          <a:xfrm>
            <a:off x="1641075" y="-60560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 indicates to us where the conflict is…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42EC4-967E-4B95-8926-CD4120B51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847" y="4082692"/>
            <a:ext cx="7087601" cy="25845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E4E859-3B97-4D6D-9E22-215B923BFB7D}"/>
              </a:ext>
            </a:extLst>
          </p:cNvPr>
          <p:cNvSpPr txBox="1"/>
          <p:nvPr/>
        </p:nvSpPr>
        <p:spPr>
          <a:xfrm>
            <a:off x="2567587" y="3772657"/>
            <a:ext cx="416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a text editor to resolve the conflict</a:t>
            </a:r>
          </a:p>
        </p:txBody>
      </p:sp>
    </p:spTree>
    <p:extLst>
      <p:ext uri="{BB962C8B-B14F-4D97-AF65-F5344CB8AC3E}">
        <p14:creationId xmlns:p14="http://schemas.microsoft.com/office/powerpoint/2010/main" val="128994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3D21CB-8B08-4DB0-8C55-AC9AC8178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80" y="1257791"/>
            <a:ext cx="10624152" cy="53670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729DB3-B4AF-48A6-B0C7-F076317878E0}"/>
              </a:ext>
            </a:extLst>
          </p:cNvPr>
          <p:cNvSpPr txBox="1"/>
          <p:nvPr/>
        </p:nvSpPr>
        <p:spPr>
          <a:xfrm>
            <a:off x="726675" y="405727"/>
            <a:ext cx="1012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the conflict resolved, we stage (with git add), commit to the local repository (with git commit)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finally push to the remote repository…</a:t>
            </a:r>
          </a:p>
        </p:txBody>
      </p:sp>
    </p:spTree>
    <p:extLst>
      <p:ext uri="{BB962C8B-B14F-4D97-AF65-F5344CB8AC3E}">
        <p14:creationId xmlns:p14="http://schemas.microsoft.com/office/powerpoint/2010/main" val="335453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4A4435-8BC1-4BC4-9BB1-6618B121A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95" y="36333"/>
            <a:ext cx="8784809" cy="6503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B42199-DC88-4AB1-8A66-7149C7E5E5CB}"/>
              </a:ext>
            </a:extLst>
          </p:cNvPr>
          <p:cNvSpPr txBox="1"/>
          <p:nvPr/>
        </p:nvSpPr>
        <p:spPr>
          <a:xfrm>
            <a:off x="9398336" y="551062"/>
            <a:ext cx="2543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log shows the </a:t>
            </a:r>
          </a:p>
          <a:p>
            <a:r>
              <a:rPr lang="en-US" dirty="0"/>
              <a:t>entire history of commits</a:t>
            </a:r>
          </a:p>
          <a:p>
            <a:r>
              <a:rPr lang="en-US" dirty="0"/>
              <a:t>(both local and remote)</a:t>
            </a:r>
          </a:p>
        </p:txBody>
      </p:sp>
    </p:spTree>
    <p:extLst>
      <p:ext uri="{BB962C8B-B14F-4D97-AF65-F5344CB8AC3E}">
        <p14:creationId xmlns:p14="http://schemas.microsoft.com/office/powerpoint/2010/main" val="2585424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D7D82D-AE7E-4588-811F-BC5859601887}"/>
              </a:ext>
            </a:extLst>
          </p:cNvPr>
          <p:cNvSpPr txBox="1"/>
          <p:nvPr/>
        </p:nvSpPr>
        <p:spPr>
          <a:xfrm>
            <a:off x="799341" y="236167"/>
            <a:ext cx="88793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Eclipse will allow us to do a lot of these interactions via GUI, where in some ways it 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easier to see what is going on, but it is also easier to make a mistake.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Within the same repository, you can switch back and forth between Eclipse and the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command line (Eclipse just executes command line instructions).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2A3B7A-C96F-4496-A8B8-B3866030C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450" y="1604742"/>
            <a:ext cx="6276341" cy="495594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417D7D-994A-42CB-AD50-8C6B9BD88D80}"/>
              </a:ext>
            </a:extLst>
          </p:cNvPr>
          <p:cNvCxnSpPr/>
          <p:nvPr/>
        </p:nvCxnSpPr>
        <p:spPr>
          <a:xfrm>
            <a:off x="3566766" y="5274453"/>
            <a:ext cx="423894" cy="49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BEED8F-7A63-4E2E-BF0B-1920D0B4FE25}"/>
              </a:ext>
            </a:extLst>
          </p:cNvPr>
          <p:cNvSpPr txBox="1"/>
          <p:nvPr/>
        </p:nvSpPr>
        <p:spPr>
          <a:xfrm>
            <a:off x="1786411" y="4705224"/>
            <a:ext cx="17790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am about to </a:t>
            </a:r>
          </a:p>
          <a:p>
            <a:r>
              <a:rPr lang="en-US" dirty="0"/>
              <a:t>push this lecture</a:t>
            </a:r>
          </a:p>
          <a:p>
            <a:r>
              <a:rPr lang="en-US" dirty="0"/>
              <a:t>to </a:t>
            </a:r>
            <a:r>
              <a:rPr lang="en-US" dirty="0" err="1"/>
              <a:t>github</a:t>
            </a:r>
            <a:r>
              <a:rPr lang="en-US" dirty="0"/>
              <a:t> via the </a:t>
            </a:r>
          </a:p>
          <a:p>
            <a:r>
              <a:rPr lang="en-US" dirty="0"/>
              <a:t>Eclipse </a:t>
            </a:r>
            <a:r>
              <a:rPr lang="en-US" dirty="0" err="1"/>
              <a:t>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29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493607-CE29-4DFE-B2B6-7E1618AC7386}"/>
              </a:ext>
            </a:extLst>
          </p:cNvPr>
          <p:cNvSpPr txBox="1"/>
          <p:nvPr/>
        </p:nvSpPr>
        <p:spPr>
          <a:xfrm>
            <a:off x="993123" y="678230"/>
            <a:ext cx="6554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week’s lab will give us all some practice dealing with git…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75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8273" y="222037"/>
            <a:ext cx="262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up a </a:t>
            </a:r>
            <a:r>
              <a:rPr lang="en-US" dirty="0" err="1"/>
              <a:t>GitHub</a:t>
            </a:r>
            <a:r>
              <a:rPr lang="en-US" dirty="0"/>
              <a:t> account…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384532"/>
            <a:ext cx="2408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https://github.com/join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C7D1FF-2216-431E-9552-CB33CA403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0901"/>
            <a:ext cx="12192000" cy="47561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9E8DAB-610A-40BE-B230-47AFBEA040D3}"/>
              </a:ext>
            </a:extLst>
          </p:cNvPr>
          <p:cNvSpPr txBox="1"/>
          <p:nvPr/>
        </p:nvSpPr>
        <p:spPr>
          <a:xfrm>
            <a:off x="1453352" y="5867902"/>
            <a:ext cx="8998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Presumably most of you will “join for free”.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make a private repository (and invite me)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 if you are ok with the world seeing your code, you can make public repositories</a:t>
            </a:r>
          </a:p>
        </p:txBody>
      </p:sp>
    </p:spTree>
    <p:extLst>
      <p:ext uri="{BB962C8B-B14F-4D97-AF65-F5344CB8AC3E}">
        <p14:creationId xmlns:p14="http://schemas.microsoft.com/office/powerpoint/2010/main" val="388197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0541DF-4BD4-4B10-8F94-7A6F11CC0294}"/>
              </a:ext>
            </a:extLst>
          </p:cNvPr>
          <p:cNvSpPr txBox="1"/>
          <p:nvPr/>
        </p:nvSpPr>
        <p:spPr>
          <a:xfrm>
            <a:off x="2355640" y="429950"/>
            <a:ext cx="61478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Download GIT for your local OS (Google git and your OS 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(if you are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ruinning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it might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alredy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be there; type “git”)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1407F-4531-43C3-88BD-C746D0B798DD}"/>
              </a:ext>
            </a:extLst>
          </p:cNvPr>
          <p:cNvSpPr txBox="1"/>
          <p:nvPr/>
        </p:nvSpPr>
        <p:spPr>
          <a:xfrm>
            <a:off x="647951" y="1435181"/>
            <a:ext cx="8570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Follow the instructions in the “Pro Git” book (and let me know if you run into problems…)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7E3B52-A339-4396-942A-79B172B09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09" y="2156232"/>
            <a:ext cx="7914707" cy="13930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48D47AD-50DC-43B6-AE12-4569F2129036}"/>
              </a:ext>
            </a:extLst>
          </p:cNvPr>
          <p:cNvSpPr/>
          <p:nvPr/>
        </p:nvSpPr>
        <p:spPr>
          <a:xfrm>
            <a:off x="4439136" y="1736479"/>
            <a:ext cx="3313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https://git-scm.com/book/en/v2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EB38C1-C401-4987-9480-34BBA1B64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716" y="3549266"/>
            <a:ext cx="6782305" cy="292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96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457200"/>
            <a:ext cx="26335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</a:t>
            </a:r>
            <a:r>
              <a:rPr lang="en-US" dirty="0" err="1"/>
              <a:t>github</a:t>
            </a:r>
            <a:r>
              <a:rPr lang="en-US" dirty="0"/>
              <a:t> repository</a:t>
            </a:r>
          </a:p>
          <a:p>
            <a:endParaRPr lang="en-US" dirty="0"/>
          </a:p>
          <a:p>
            <a:r>
              <a:rPr lang="en-US" dirty="0"/>
              <a:t>(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1524000"/>
            <a:ext cx="7575550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5200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143000"/>
            <a:ext cx="790781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flipH="1">
            <a:off x="4495800" y="9144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34001" y="609600"/>
            <a:ext cx="349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 your repository a catchy name</a:t>
            </a:r>
          </a:p>
        </p:txBody>
      </p:sp>
    </p:spTree>
    <p:extLst>
      <p:ext uri="{BB962C8B-B14F-4D97-AF65-F5344CB8AC3E}">
        <p14:creationId xmlns:p14="http://schemas.microsoft.com/office/powerpoint/2010/main" val="2958258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356496"/>
            <a:ext cx="8458200" cy="3901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438401" y="533400"/>
            <a:ext cx="693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you create your repository, it will have its own web page at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6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F68E40-92C4-452B-8BCD-E880CC39E853}"/>
              </a:ext>
            </a:extLst>
          </p:cNvPr>
          <p:cNvSpPr txBox="1"/>
          <p:nvPr/>
        </p:nvSpPr>
        <p:spPr>
          <a:xfrm>
            <a:off x="405725" y="484450"/>
            <a:ext cx="1154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Once you have a git repository on git hub you can use “git clone” to copy the repository onto your local machine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074D83-D19C-48E7-A353-814DF5B9B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37" y="1016986"/>
            <a:ext cx="7842039" cy="365597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0064D2-BB5A-4404-B8DC-8C40399BB753}"/>
              </a:ext>
            </a:extLst>
          </p:cNvPr>
          <p:cNvCxnSpPr/>
          <p:nvPr/>
        </p:nvCxnSpPr>
        <p:spPr>
          <a:xfrm flipH="1">
            <a:off x="8211433" y="1780354"/>
            <a:ext cx="623730" cy="423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462CB1-A868-4AEF-ADD2-83E55ADEF929}"/>
              </a:ext>
            </a:extLst>
          </p:cNvPr>
          <p:cNvSpPr txBox="1"/>
          <p:nvPr/>
        </p:nvSpPr>
        <p:spPr>
          <a:xfrm>
            <a:off x="8835163" y="1742583"/>
            <a:ext cx="2330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Chose “code”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then copy the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URL to you clipboard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7F4B0B-9AAE-4888-A7C5-2210CD61B646}"/>
              </a:ext>
            </a:extLst>
          </p:cNvPr>
          <p:cNvCxnSpPr/>
          <p:nvPr/>
        </p:nvCxnSpPr>
        <p:spPr>
          <a:xfrm flipH="1">
            <a:off x="7993427" y="2703684"/>
            <a:ext cx="623730" cy="423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A995799-C965-462B-90E9-FC1DD485F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40" y="4971545"/>
            <a:ext cx="5447291" cy="159904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7441A-6109-451D-9CBB-160542944709}"/>
              </a:ext>
            </a:extLst>
          </p:cNvPr>
          <p:cNvCxnSpPr/>
          <p:nvPr/>
        </p:nvCxnSpPr>
        <p:spPr>
          <a:xfrm flipH="1">
            <a:off x="6346299" y="5322898"/>
            <a:ext cx="1005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CB3913-534E-4FB9-92D9-8B85D292F419}"/>
              </a:ext>
            </a:extLst>
          </p:cNvPr>
          <p:cNvSpPr txBox="1"/>
          <p:nvPr/>
        </p:nvSpPr>
        <p:spPr>
          <a:xfrm>
            <a:off x="7297030" y="4959558"/>
            <a:ext cx="387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clone copies the entire repository to</a:t>
            </a:r>
          </a:p>
          <a:p>
            <a:r>
              <a:rPr lang="en-US" dirty="0"/>
              <a:t>your computer</a:t>
            </a:r>
          </a:p>
        </p:txBody>
      </p:sp>
    </p:spTree>
    <p:extLst>
      <p:ext uri="{BB962C8B-B14F-4D97-AF65-F5344CB8AC3E}">
        <p14:creationId xmlns:p14="http://schemas.microsoft.com/office/powerpoint/2010/main" val="232077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2ED892-0911-4B22-B19C-9E58033B68D0}"/>
              </a:ext>
            </a:extLst>
          </p:cNvPr>
          <p:cNvSpPr txBox="1"/>
          <p:nvPr/>
        </p:nvSpPr>
        <p:spPr>
          <a:xfrm>
            <a:off x="823566" y="278559"/>
            <a:ext cx="732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git repository (what you just copied to your machine) has three parts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4BA82-E613-48BA-AF40-AD2E41888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66" y="743049"/>
            <a:ext cx="9622395" cy="537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2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803</Words>
  <Application>Microsoft Office PowerPoint</Application>
  <PresentationFormat>Widescreen</PresentationFormat>
  <Paragraphs>82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Anthony Fodor</cp:lastModifiedBy>
  <cp:revision>35</cp:revision>
  <dcterms:created xsi:type="dcterms:W3CDTF">2020-09-01T01:47:22Z</dcterms:created>
  <dcterms:modified xsi:type="dcterms:W3CDTF">2020-09-01T15:23:11Z</dcterms:modified>
</cp:coreProperties>
</file>