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56" r:id="rId3"/>
    <p:sldId id="257" r:id="rId4"/>
    <p:sldId id="284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E64063-CDDC-1C68-E154-F6BCB390503E}"/>
              </a:ext>
            </a:extLst>
          </p:cNvPr>
          <p:cNvSpPr txBox="1"/>
          <p:nvPr/>
        </p:nvSpPr>
        <p:spPr>
          <a:xfrm>
            <a:off x="228600" y="1473875"/>
            <a:ext cx="9067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Assignment #1 - Due </a:t>
            </a:r>
            <a:r>
              <a:rPr lang="en-US" dirty="0">
                <a:solidFill>
                  <a:srgbClr val="FF0000"/>
                </a:solidFill>
              </a:rPr>
              <a:t>Sep 6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Check your code into a GitHub repository </a:t>
            </a:r>
          </a:p>
          <a:p>
            <a:r>
              <a:rPr lang="en-US" dirty="0"/>
              <a:t>send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and dwils152@charlotte.edu an e-mail with the link when the code </a:t>
            </a:r>
          </a:p>
          <a:p>
            <a:r>
              <a:rPr lang="en-US" dirty="0"/>
              <a:t>is checked in and ready to grade.</a:t>
            </a:r>
          </a:p>
          <a:p>
            <a:endParaRPr lang="en-US" dirty="0"/>
          </a:p>
          <a:p>
            <a:r>
              <a:rPr lang="en-US" dirty="0"/>
              <a:t>Alternatively, just send your code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(but GitHub is preferred)</a:t>
            </a:r>
          </a:p>
        </p:txBody>
      </p:sp>
    </p:spTree>
    <p:extLst>
      <p:ext uri="{BB962C8B-B14F-4D97-AF65-F5344CB8AC3E}">
        <p14:creationId xmlns:p14="http://schemas.microsoft.com/office/powerpoint/2010/main" val="426758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Lab 1 – Random DNA sequences…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1066800"/>
            <a:ext cx="646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“+” operator is defined to produce String concatenation…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905000"/>
            <a:ext cx="4535424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5105400"/>
            <a:ext cx="886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(For performance reasons, this is sometimes not a good idea, but more on that later!)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419600"/>
            <a:ext cx="188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yields “ACGT”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800"/>
            <a:ext cx="607868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04800"/>
            <a:ext cx="6319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Java’s random number generator to randomly sample</a:t>
            </a:r>
          </a:p>
          <a:p>
            <a:r>
              <a:rPr lang="en-US" dirty="0"/>
              <a:t>the numbers  { 0,1,2,3} from the uniform distribution…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33800" y="1981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67200" y="1752600"/>
            <a:ext cx="372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Tell Java we will use the Random class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724400" y="4267200"/>
            <a:ext cx="2286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6B9D11-6E66-4951-A315-832C45AE98FB}"/>
              </a:ext>
            </a:extLst>
          </p:cNvPr>
          <p:cNvSpPr txBox="1"/>
          <p:nvPr/>
        </p:nvSpPr>
        <p:spPr>
          <a:xfrm>
            <a:off x="838200" y="381000"/>
            <a:ext cx="64171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.equals (and not ==) to check for the contents of a String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(more on this later….)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3E07A-FC10-4EC8-875B-BA9FDF60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1752600"/>
            <a:ext cx="81819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0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470892"/>
            <a:ext cx="8229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Write code to print to the console 1,000 randomly generated </a:t>
            </a:r>
          </a:p>
          <a:p>
            <a:r>
              <a:rPr lang="en-US" dirty="0"/>
              <a:t>	DNA 3 </a:t>
            </a:r>
            <a:r>
              <a:rPr lang="en-US" dirty="0" err="1"/>
              <a:t>mers</a:t>
            </a:r>
            <a:r>
              <a:rPr lang="en-US" dirty="0"/>
              <a:t> (e.g. “ACA”, “TCG” )</a:t>
            </a:r>
          </a:p>
          <a:p>
            <a:r>
              <a:rPr lang="en-US" dirty="0"/>
              <a:t>	where the frequency of A,C,G and T is 25% and is uniformly sampled.</a:t>
            </a:r>
          </a:p>
          <a:p>
            <a:endParaRPr lang="en-US" dirty="0"/>
          </a:p>
          <a:p>
            <a:pPr marL="342900" indent="-342900">
              <a:buAutoNum type="arabicParenBoth" startAt="2"/>
            </a:pPr>
            <a:r>
              <a:rPr lang="en-US" dirty="0"/>
              <a:t>Have your code track how often it prints out the 3 </a:t>
            </a:r>
            <a:r>
              <a:rPr lang="en-US" dirty="0" err="1"/>
              <a:t>mer</a:t>
            </a:r>
            <a:r>
              <a:rPr lang="en-US" dirty="0"/>
              <a:t> (“AAA”) </a:t>
            </a:r>
          </a:p>
          <a:p>
            <a:pPr marL="342900" indent="-342900"/>
            <a:r>
              <a:rPr lang="en-US" dirty="0"/>
              <a:t>How often would you expect to see this 3mer by chance?  Is Java’s number</a:t>
            </a:r>
          </a:p>
          <a:p>
            <a:pPr marL="342900" indent="-342900"/>
            <a:r>
              <a:rPr lang="en-US" dirty="0"/>
              <a:t>close to the number that you would expect?</a:t>
            </a:r>
          </a:p>
          <a:p>
            <a:pPr marL="342900" indent="-342900"/>
            <a:endParaRPr lang="en-US" dirty="0"/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(3) Modify your code so that the frequency of A,C,G and T is</a:t>
            </a:r>
          </a:p>
          <a:p>
            <a:pPr marL="342900" indent="-342900">
              <a:buAutoNum type="arabicParenBoth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dirty="0">
                <a:latin typeface="Arial" pitchFamily="34" charset="0"/>
                <a:cs typeface="Arial" pitchFamily="34" charset="0"/>
              </a:rPr>
              <a:t>		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p(A) = 0.12</a:t>
            </a:r>
          </a:p>
          <a:p>
            <a:pPr marL="342900" indent="-342900"/>
            <a:r>
              <a:rPr lang="en-US" dirty="0">
                <a:latin typeface="Cordia New" pitchFamily="34" charset="-34"/>
                <a:cs typeface="Cordia New" pitchFamily="34" charset="-34"/>
              </a:rPr>
              <a:t>		p(C) = 0.38</a:t>
            </a:r>
          </a:p>
          <a:p>
            <a:pPr marL="342900" indent="-342900"/>
            <a:r>
              <a:rPr lang="en-US" dirty="0">
                <a:latin typeface="Cordia New" pitchFamily="34" charset="-34"/>
                <a:cs typeface="Cordia New" pitchFamily="34" charset="-34"/>
              </a:rPr>
              <a:t>		p(G) = 0.39</a:t>
            </a:r>
          </a:p>
          <a:p>
            <a:pPr marL="342900" indent="-342900"/>
            <a:r>
              <a:rPr lang="en-US" dirty="0">
                <a:latin typeface="Cordia New" pitchFamily="34" charset="-34"/>
                <a:cs typeface="Cordia New" pitchFamily="34" charset="-34"/>
              </a:rPr>
              <a:t>		p(T) = 0.11</a:t>
            </a:r>
          </a:p>
          <a:p>
            <a:pPr marL="342900" indent="-34290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dirty="0">
                <a:latin typeface="Arial" pitchFamily="34" charset="0"/>
                <a:cs typeface="Arial" pitchFamily="34" charset="0"/>
              </a:rPr>
              <a:t>What is the expected frequency now of “AAA”?  Does Java produce “AAA” </a:t>
            </a:r>
          </a:p>
          <a:p>
            <a:pPr marL="342900" indent="-342900"/>
            <a:r>
              <a:rPr lang="en-US" dirty="0">
                <a:latin typeface="Arial" pitchFamily="34" charset="0"/>
                <a:cs typeface="Arial" pitchFamily="34" charset="0"/>
              </a:rPr>
              <a:t>at close to the expected frequency?</a:t>
            </a:r>
          </a:p>
          <a:p>
            <a:pPr marL="342900" indent="-342900"/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Hint </a:t>
            </a:r>
            <a:r>
              <a:rPr lang="en-US" dirty="0">
                <a:latin typeface="Arial" pitchFamily="34" charset="0"/>
                <a:cs typeface="Arial" pitchFamily="34" charset="0"/>
              </a:rPr>
              <a:t>the code: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Random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new Random();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float f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random.nextFloat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produces a random number uniformly between 0 and 1.</a:t>
            </a:r>
          </a:p>
          <a:p>
            <a:pPr marL="342900" indent="-342900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CFC9B-7387-4A17-AC83-1B89B71E2B4B}"/>
              </a:ext>
            </a:extLst>
          </p:cNvPr>
          <p:cNvSpPr txBox="1"/>
          <p:nvPr/>
        </p:nvSpPr>
        <p:spPr>
          <a:xfrm>
            <a:off x="6493637" y="6477000"/>
            <a:ext cx="181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(see next slide….)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80D83-97C6-32A3-ED3A-7709F2C6C8FD}"/>
              </a:ext>
            </a:extLst>
          </p:cNvPr>
          <p:cNvSpPr txBox="1"/>
          <p:nvPr/>
        </p:nvSpPr>
        <p:spPr>
          <a:xfrm>
            <a:off x="304800" y="76200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these problems,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ChatGPT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Extra credit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262354"/>
            <a:ext cx="856195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Use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ChatGTP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to generate code for (3) on the previous slide.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What are some ways to prove that your code and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ChatGTP’s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code are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working identically despite the output of random sequences?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(One possible solution: compare the distribution of nucleotides from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ChatGTP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with your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code and use a chi-square to test the null hypothesis that the two distributions are the same.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Repeat this chi-square test on independent runs and show that the resulting distribution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of p-values are uniformly distributed )</a:t>
            </a:r>
          </a:p>
          <a:p>
            <a:pPr marL="342900" indent="-342900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2900" indent="-342900"/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endParaRPr lang="en-US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/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:  This might help </a:t>
            </a:r>
          </a:p>
          <a:p>
            <a:pPr marL="342900" indent="-342900"/>
            <a:r>
              <a:rPr lang="en-US" sz="1600" dirty="0">
                <a:latin typeface="Arial" pitchFamily="34" charset="0"/>
                <a:cs typeface="Arial" pitchFamily="34" charset="0"/>
              </a:rPr>
              <a:t>http://www.vvlasov.com/2013/06/how-to-calculate-pvalue-from-chisquare.html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462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Cordia New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56</cp:revision>
  <dcterms:created xsi:type="dcterms:W3CDTF">2006-08-16T00:00:00Z</dcterms:created>
  <dcterms:modified xsi:type="dcterms:W3CDTF">2023-08-30T04:23:30Z</dcterms:modified>
</cp:coreProperties>
</file>