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7CFA-0353-4171-83EA-F932A399C550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EF4F-525A-4BD1-A879-68D28B1C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EF4F-525A-4BD1-A879-68D28B1CBD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9268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#2: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(Jan 30),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#2” is in the subject line…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-76200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23500"/>
            <a:ext cx="8180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population, there is 1/3 chance that a given person has a mutation in some gene.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7650" y="1138534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sample 30 people; what are the odds that exactly 12 of the people have the mutation?</a:t>
            </a:r>
          </a:p>
          <a:p>
            <a:r>
              <a:rPr lang="en-US" dirty="0"/>
              <a:t>In R plot a probability density function (with </a:t>
            </a:r>
            <a:r>
              <a:rPr lang="en-US" dirty="0" err="1"/>
              <a:t>dbinom</a:t>
            </a:r>
            <a:r>
              <a:rPr lang="en-US" dirty="0"/>
              <a:t>) that shows </a:t>
            </a:r>
          </a:p>
          <a:p>
            <a:r>
              <a:rPr lang="en-US" dirty="0"/>
              <a:t>the distribution for observing exactly (0,1,2,…30) people with the mutation .</a:t>
            </a:r>
          </a:p>
          <a:p>
            <a:endParaRPr lang="en-US" dirty="0"/>
          </a:p>
          <a:p>
            <a:r>
              <a:rPr lang="en-US" dirty="0"/>
              <a:t>What is the mean and variance for the expected number of people with the mutation.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8624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The background expected survival rate for a disease is 0.4.  You are running a clinical trial.</a:t>
            </a:r>
          </a:p>
          <a:p>
            <a:r>
              <a:rPr lang="en-US" dirty="0"/>
              <a:t>You have 100 patients on a new drug.  47 patients die (and 53 survive)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bionomial</a:t>
            </a:r>
            <a:r>
              <a:rPr lang="en-US" dirty="0"/>
              <a:t> test:</a:t>
            </a:r>
          </a:p>
          <a:p>
            <a:r>
              <a:rPr lang="en-US" dirty="0"/>
              <a:t>	(2A) Plot out the probability density function with the x-axis the number of</a:t>
            </a:r>
          </a:p>
          <a:p>
            <a:r>
              <a:rPr lang="en-US" dirty="0"/>
              <a:t>	patients that survive under the null hypothesis. </a:t>
            </a:r>
          </a:p>
          <a:p>
            <a:endParaRPr lang="en-US" dirty="0"/>
          </a:p>
          <a:p>
            <a:r>
              <a:rPr lang="en-US" dirty="0"/>
              <a:t>	(2B) What is the p-value for a null hypothesis that the drug has no effect.</a:t>
            </a:r>
          </a:p>
          <a:p>
            <a:r>
              <a:rPr lang="en-US" dirty="0"/>
              <a:t>	(Show the one line of R code that produces this p-value)</a:t>
            </a:r>
          </a:p>
          <a:p>
            <a:endParaRPr lang="en-US" dirty="0"/>
          </a:p>
          <a:p>
            <a:r>
              <a:rPr lang="en-US" dirty="0"/>
              <a:t>	(2C) What is the p-value for a null hypothesis that the drug does not </a:t>
            </a:r>
          </a:p>
          <a:p>
            <a:r>
              <a:rPr lang="en-US" dirty="0"/>
              <a:t>	improve survival.  </a:t>
            </a:r>
          </a:p>
          <a:p>
            <a:r>
              <a:rPr lang="en-US" dirty="0"/>
              <a:t>	(show you can get the same answer with </a:t>
            </a:r>
            <a:r>
              <a:rPr lang="en-US" dirty="0" err="1"/>
              <a:t>binom.test</a:t>
            </a:r>
            <a:r>
              <a:rPr lang="en-US" dirty="0"/>
              <a:t>(….) and sum(</a:t>
            </a:r>
            <a:r>
              <a:rPr lang="en-US" dirty="0" err="1"/>
              <a:t>dbinom</a:t>
            </a:r>
            <a:r>
              <a:rPr lang="en-US" dirty="0"/>
              <a:t>(….))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80215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(3A)	Use the </a:t>
            </a:r>
            <a:r>
              <a:rPr lang="en-US" dirty="0" err="1"/>
              <a:t>rbiom</a:t>
            </a:r>
            <a:r>
              <a:rPr lang="en-US" dirty="0"/>
              <a:t> function to simulate 1,000 experiments in which 10,000 patients</a:t>
            </a:r>
          </a:p>
          <a:p>
            <a:r>
              <a:rPr lang="en-US" dirty="0"/>
              <a:t>	are sampled with a 1/2 chance of seeing a mutation.</a:t>
            </a:r>
          </a:p>
          <a:p>
            <a:r>
              <a:rPr lang="en-US" dirty="0"/>
              <a:t>	(You should get 1,000 numbers back with each # the # of patients from the 10,000</a:t>
            </a:r>
          </a:p>
          <a:p>
            <a:r>
              <a:rPr lang="en-US" dirty="0"/>
              <a:t>		that had the mutation…)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(What is the one line of r-code that would produce </a:t>
            </a:r>
            <a:r>
              <a:rPr lang="en-US" dirty="0" err="1"/>
              <a:t>myVals</a:t>
            </a:r>
            <a:r>
              <a:rPr lang="en-US" dirty="0"/>
              <a:t>?)</a:t>
            </a:r>
          </a:p>
          <a:p>
            <a:endParaRPr lang="en-US" dirty="0"/>
          </a:p>
          <a:p>
            <a:r>
              <a:rPr lang="en-US" dirty="0"/>
              <a:t>(3B)  	What is the expected mean and variance of the vector in (3A).  Show that the </a:t>
            </a:r>
          </a:p>
          <a:p>
            <a:r>
              <a:rPr lang="en-US" dirty="0"/>
              <a:t>	actual mean and variance are close to the expected mean and variance.</a:t>
            </a:r>
          </a:p>
          <a:p>
            <a:endParaRPr lang="en-US" dirty="0"/>
          </a:p>
          <a:p>
            <a:r>
              <a:rPr lang="en-US" dirty="0"/>
              <a:t>(3C)	Take the vector that results from (3A).  For each element in that vector,</a:t>
            </a:r>
          </a:p>
          <a:p>
            <a:r>
              <a:rPr lang="en-US" dirty="0"/>
              <a:t>	calculate a p-value with </a:t>
            </a:r>
            <a:r>
              <a:rPr lang="en-US" dirty="0" err="1"/>
              <a:t>binom.test</a:t>
            </a:r>
            <a:r>
              <a:rPr lang="en-US" dirty="0"/>
              <a:t>(….)$</a:t>
            </a:r>
            <a:r>
              <a:rPr lang="en-US" dirty="0" err="1"/>
              <a:t>p.value</a:t>
            </a:r>
            <a:r>
              <a:rPr lang="en-US" dirty="0"/>
              <a:t> for the null hypothesis </a:t>
            </a:r>
          </a:p>
          <a:p>
            <a:r>
              <a:rPr lang="en-US" dirty="0"/>
              <a:t>	that the frequency of the allele in the population for that experiment is 1/2.</a:t>
            </a:r>
          </a:p>
          <a:p>
            <a:endParaRPr lang="en-US" dirty="0"/>
          </a:p>
          <a:p>
            <a:r>
              <a:rPr lang="en-US" dirty="0"/>
              <a:t>	Graph the histogram of all of those p-values.  </a:t>
            </a:r>
          </a:p>
          <a:p>
            <a:r>
              <a:rPr lang="en-US" dirty="0"/>
              <a:t>	What distribution would you expect?  Is that what you see?</a:t>
            </a:r>
          </a:p>
          <a:p>
            <a:endParaRPr lang="en-US" dirty="0"/>
          </a:p>
          <a:p>
            <a:r>
              <a:rPr lang="en-US" dirty="0"/>
              <a:t>(3D)	Change the expected value of 1/2 in </a:t>
            </a:r>
            <a:r>
              <a:rPr lang="en-US"/>
              <a:t>(3C) </a:t>
            </a:r>
            <a:r>
              <a:rPr lang="en-US" dirty="0"/>
              <a:t>to some other value.  </a:t>
            </a:r>
          </a:p>
          <a:p>
            <a:r>
              <a:rPr lang="en-US" dirty="0"/>
              <a:t>	What happens to the p-values in the histogram. </a:t>
            </a:r>
          </a:p>
          <a:p>
            <a:r>
              <a:rPr lang="en-US" dirty="0"/>
              <a:t>	Would you expect the same shape of the p-value histogram with expected</a:t>
            </a:r>
          </a:p>
          <a:p>
            <a:r>
              <a:rPr lang="en-US" dirty="0"/>
              <a:t>	values of .49 as with .51?  Why or why not?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133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137</Words>
  <Application>Microsoft Office PowerPoint</Application>
  <PresentationFormat>On-screen Show (4:3)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48</cp:revision>
  <dcterms:created xsi:type="dcterms:W3CDTF">2006-08-16T00:00:00Z</dcterms:created>
  <dcterms:modified xsi:type="dcterms:W3CDTF">2020-01-23T03:35:49Z</dcterms:modified>
</cp:coreProperties>
</file>